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1" r:id="rId1"/>
  </p:sldMasterIdLst>
  <p:notesMasterIdLst>
    <p:notesMasterId r:id="rId24"/>
  </p:notesMasterIdLst>
  <p:sldIdLst>
    <p:sldId id="256" r:id="rId2"/>
    <p:sldId id="258" r:id="rId3"/>
    <p:sldId id="272" r:id="rId4"/>
    <p:sldId id="265" r:id="rId5"/>
    <p:sldId id="299" r:id="rId6"/>
    <p:sldId id="264" r:id="rId7"/>
    <p:sldId id="277" r:id="rId8"/>
    <p:sldId id="268" r:id="rId9"/>
    <p:sldId id="294" r:id="rId10"/>
    <p:sldId id="300" r:id="rId11"/>
    <p:sldId id="295" r:id="rId12"/>
    <p:sldId id="311" r:id="rId13"/>
    <p:sldId id="267" r:id="rId14"/>
    <p:sldId id="276" r:id="rId15"/>
    <p:sldId id="284" r:id="rId16"/>
    <p:sldId id="275" r:id="rId17"/>
    <p:sldId id="306" r:id="rId18"/>
    <p:sldId id="260" r:id="rId19"/>
    <p:sldId id="269" r:id="rId20"/>
    <p:sldId id="290" r:id="rId21"/>
    <p:sldId id="262" r:id="rId22"/>
    <p:sldId id="303" r:id="rId23"/>
  </p:sldIdLst>
  <p:sldSz cx="9144000" cy="5143500" type="screen16x9"/>
  <p:notesSz cx="6858000" cy="9144000"/>
  <p:embeddedFontLst>
    <p:embeddedFont>
      <p:font typeface="Montserrat" panose="020B0604020202020204" charset="0"/>
      <p:regular r:id="rId25"/>
      <p:bold r:id="rId26"/>
      <p:italic r:id="rId27"/>
      <p:boldItalic r:id="rId28"/>
    </p:embeddedFont>
    <p:embeddedFont>
      <p:font typeface="Montserrat Medium" panose="020B0604020202020204" charset="0"/>
      <p:regular r:id="rId29"/>
      <p:bold r:id="rId30"/>
      <p:italic r:id="rId31"/>
      <p:boldItalic r:id="rId32"/>
    </p:embeddedFont>
    <p:embeddedFont>
      <p:font typeface="Playfair Display" panose="020B0604020202020204" charset="0"/>
      <p:regular r:id="rId33"/>
      <p:bold r:id="rId34"/>
      <p:italic r:id="rId35"/>
      <p:boldItalic r:id="rId36"/>
    </p:embeddedFont>
    <p:embeddedFont>
      <p:font typeface="Quicksand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3F2700-D72D-4B6C-9033-580D9B426C99}">
  <a:tblStyle styleId="{C93F2700-D72D-4B6C-9033-580D9B426C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0" autoAdjust="0"/>
    <p:restoredTop sz="94660"/>
  </p:normalViewPr>
  <p:slideViewPr>
    <p:cSldViewPr snapToGrid="0">
      <p:cViewPr>
        <p:scale>
          <a:sx n="100" d="100"/>
          <a:sy n="100" d="100"/>
        </p:scale>
        <p:origin x="24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5402930dac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5402930dac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116df5c0f9c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116df5c0f9c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116df5c0f9c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116df5c0f9c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6df5c0f9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16df5c0f9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16df5c0f9c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16df5c0f9c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02930da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02930da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ac187c80f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ac187c80f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116df5c0f9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116df5c0f9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163723294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163723294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402930dac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5402930dac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402930dac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402930dac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9f3cfcb535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9f3cfcb535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16df5c0f9c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16df5c0f9c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9f3cfcb535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9f3cfcb535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6df5c0f9c_0_2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16df5c0f9c_0_2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9f3cfcb53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9f3cfcb53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16df5c0f9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16df5c0f9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9f3cfcb53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9f3cfcb53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16df5c0f9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116df5c0f9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16df5c0f9c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16df5c0f9c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1163723294b_0_1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1163723294b_0_1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0" y="1124700"/>
            <a:ext cx="9144000" cy="28941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Playfair Display"/>
              <a:buNone/>
              <a:defRPr sz="43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-667200" y="375523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7092600" y="9478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30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4094100" y="3158625"/>
            <a:ext cx="40029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1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 idx="2"/>
          </p:nvPr>
        </p:nvSpPr>
        <p:spPr>
          <a:xfrm>
            <a:off x="3769350" y="1499175"/>
            <a:ext cx="4652400" cy="16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300" b="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7089900" y="-119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/>
          <p:nvPr/>
        </p:nvSpPr>
        <p:spPr>
          <a:xfrm rot="-5400000">
            <a:off x="-1234200" y="3187975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5372100" y="543000"/>
            <a:ext cx="3771900" cy="327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6115050" y="1143000"/>
            <a:ext cx="2286000" cy="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5715000" y="1771650"/>
            <a:ext cx="27051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/>
          <p:nvPr/>
        </p:nvSpPr>
        <p:spPr>
          <a:xfrm rot="10800000">
            <a:off x="4316925" y="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 rot="5400000">
            <a:off x="-856675" y="394185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44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721950" y="1662150"/>
            <a:ext cx="4180200" cy="24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725925" y="1077750"/>
            <a:ext cx="4180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/>
          <p:nvPr/>
        </p:nvSpPr>
        <p:spPr>
          <a:xfrm rot="10800000">
            <a:off x="2257425" y="4422300"/>
            <a:ext cx="3023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title" idx="2" hasCustomPrompt="1"/>
          </p:nvPr>
        </p:nvSpPr>
        <p:spPr>
          <a:xfrm>
            <a:off x="723975" y="1471400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4" name="Google Shape;154;p29"/>
          <p:cNvSpPr txBox="1">
            <a:spLocks noGrp="1"/>
          </p:cNvSpPr>
          <p:nvPr>
            <p:ph type="title" idx="3"/>
          </p:nvPr>
        </p:nvSpPr>
        <p:spPr>
          <a:xfrm>
            <a:off x="1741350" y="1137900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 idx="4"/>
          </p:nvPr>
        </p:nvSpPr>
        <p:spPr>
          <a:xfrm>
            <a:off x="1741350" y="1522850"/>
            <a:ext cx="2472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title" idx="5" hasCustomPrompt="1"/>
          </p:nvPr>
        </p:nvSpPr>
        <p:spPr>
          <a:xfrm>
            <a:off x="723975" y="2698375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7" name="Google Shape;157;p29"/>
          <p:cNvSpPr txBox="1">
            <a:spLocks noGrp="1"/>
          </p:cNvSpPr>
          <p:nvPr>
            <p:ph type="title" idx="6"/>
          </p:nvPr>
        </p:nvSpPr>
        <p:spPr>
          <a:xfrm>
            <a:off x="1741350" y="2364875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title" idx="7"/>
          </p:nvPr>
        </p:nvSpPr>
        <p:spPr>
          <a:xfrm>
            <a:off x="1741350" y="2749825"/>
            <a:ext cx="2472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title" idx="8" hasCustomPrompt="1"/>
          </p:nvPr>
        </p:nvSpPr>
        <p:spPr>
          <a:xfrm>
            <a:off x="723975" y="3925350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0" name="Google Shape;160;p29"/>
          <p:cNvSpPr txBox="1">
            <a:spLocks noGrp="1"/>
          </p:cNvSpPr>
          <p:nvPr>
            <p:ph type="title" idx="9"/>
          </p:nvPr>
        </p:nvSpPr>
        <p:spPr>
          <a:xfrm>
            <a:off x="1741350" y="3591850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title" idx="13"/>
          </p:nvPr>
        </p:nvSpPr>
        <p:spPr>
          <a:xfrm>
            <a:off x="1741350" y="3976800"/>
            <a:ext cx="2472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title" idx="14" hasCustomPrompt="1"/>
          </p:nvPr>
        </p:nvSpPr>
        <p:spPr>
          <a:xfrm>
            <a:off x="4950075" y="1471400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3" name="Google Shape;163;p29"/>
          <p:cNvSpPr txBox="1">
            <a:spLocks noGrp="1"/>
          </p:cNvSpPr>
          <p:nvPr>
            <p:ph type="title" idx="15"/>
          </p:nvPr>
        </p:nvSpPr>
        <p:spPr>
          <a:xfrm>
            <a:off x="5967438" y="1137900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 idx="16"/>
          </p:nvPr>
        </p:nvSpPr>
        <p:spPr>
          <a:xfrm>
            <a:off x="5967450" y="1522850"/>
            <a:ext cx="2472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17" hasCustomPrompt="1"/>
          </p:nvPr>
        </p:nvSpPr>
        <p:spPr>
          <a:xfrm>
            <a:off x="4950075" y="2698375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18"/>
          </p:nvPr>
        </p:nvSpPr>
        <p:spPr>
          <a:xfrm>
            <a:off x="5967438" y="2364875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title" idx="19"/>
          </p:nvPr>
        </p:nvSpPr>
        <p:spPr>
          <a:xfrm>
            <a:off x="5967450" y="2749825"/>
            <a:ext cx="2472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title" idx="20" hasCustomPrompt="1"/>
          </p:nvPr>
        </p:nvSpPr>
        <p:spPr>
          <a:xfrm>
            <a:off x="4950075" y="3925350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29"/>
          <p:cNvSpPr txBox="1">
            <a:spLocks noGrp="1"/>
          </p:cNvSpPr>
          <p:nvPr>
            <p:ph type="title" idx="21"/>
          </p:nvPr>
        </p:nvSpPr>
        <p:spPr>
          <a:xfrm>
            <a:off x="5967438" y="3591850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title" idx="22"/>
          </p:nvPr>
        </p:nvSpPr>
        <p:spPr>
          <a:xfrm>
            <a:off x="5967450" y="3976800"/>
            <a:ext cx="2472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4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body" idx="1"/>
          </p:nvPr>
        </p:nvSpPr>
        <p:spPr>
          <a:xfrm>
            <a:off x="723975" y="2912813"/>
            <a:ext cx="17082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2"/>
          </p:nvPr>
        </p:nvSpPr>
        <p:spPr>
          <a:xfrm>
            <a:off x="706265" y="2388838"/>
            <a:ext cx="172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34"/>
          <p:cNvSpPr txBox="1">
            <a:spLocks noGrp="1"/>
          </p:cNvSpPr>
          <p:nvPr>
            <p:ph type="body" idx="3"/>
          </p:nvPr>
        </p:nvSpPr>
        <p:spPr>
          <a:xfrm>
            <a:off x="6694200" y="2912813"/>
            <a:ext cx="17082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title" idx="4"/>
          </p:nvPr>
        </p:nvSpPr>
        <p:spPr>
          <a:xfrm>
            <a:off x="6694190" y="2388838"/>
            <a:ext cx="172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4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title" idx="2"/>
          </p:nvPr>
        </p:nvSpPr>
        <p:spPr>
          <a:xfrm>
            <a:off x="2944250" y="1374713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title" idx="3"/>
          </p:nvPr>
        </p:nvSpPr>
        <p:spPr>
          <a:xfrm>
            <a:off x="2944250" y="1759663"/>
            <a:ext cx="24231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title" idx="4"/>
          </p:nvPr>
        </p:nvSpPr>
        <p:spPr>
          <a:xfrm>
            <a:off x="3776686" y="2615838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35"/>
          <p:cNvSpPr txBox="1">
            <a:spLocks noGrp="1"/>
          </p:cNvSpPr>
          <p:nvPr>
            <p:ph type="title" idx="5"/>
          </p:nvPr>
        </p:nvSpPr>
        <p:spPr>
          <a:xfrm>
            <a:off x="3776686" y="3000788"/>
            <a:ext cx="24231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title" idx="2"/>
          </p:nvPr>
        </p:nvSpPr>
        <p:spPr>
          <a:xfrm>
            <a:off x="5329763" y="194910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title" idx="3"/>
          </p:nvPr>
        </p:nvSpPr>
        <p:spPr>
          <a:xfrm>
            <a:off x="5329775" y="2351400"/>
            <a:ext cx="2899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 idx="4"/>
          </p:nvPr>
        </p:nvSpPr>
        <p:spPr>
          <a:xfrm>
            <a:off x="5329763" y="331330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title" idx="5"/>
          </p:nvPr>
        </p:nvSpPr>
        <p:spPr>
          <a:xfrm>
            <a:off x="5329775" y="3715600"/>
            <a:ext cx="2899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40"/>
          <p:cNvSpPr/>
          <p:nvPr/>
        </p:nvSpPr>
        <p:spPr>
          <a:xfrm rot="10800000">
            <a:off x="0" y="4429375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0"/>
          <p:cNvSpPr/>
          <p:nvPr/>
        </p:nvSpPr>
        <p:spPr>
          <a:xfrm rot="5400000">
            <a:off x="8459538" y="332425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41"/>
          <p:cNvSpPr/>
          <p:nvPr/>
        </p:nvSpPr>
        <p:spPr>
          <a:xfrm rot="5400000">
            <a:off x="7753050" y="6670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1"/>
          <p:cNvSpPr/>
          <p:nvPr/>
        </p:nvSpPr>
        <p:spPr>
          <a:xfrm rot="10800000">
            <a:off x="-12" y="479160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42"/>
          <p:cNvSpPr/>
          <p:nvPr/>
        </p:nvSpPr>
        <p:spPr>
          <a:xfrm rot="10800000">
            <a:off x="709260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2"/>
          <p:cNvSpPr/>
          <p:nvPr/>
        </p:nvSpPr>
        <p:spPr>
          <a:xfrm rot="5400000">
            <a:off x="8328300" y="143125"/>
            <a:ext cx="10077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2305050"/>
            <a:ext cx="5181600" cy="24384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23975" y="2856900"/>
            <a:ext cx="445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23975" y="3512700"/>
            <a:ext cx="2822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 rot="10800000">
            <a:off x="3871838" y="442228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5400000">
            <a:off x="832920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8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46"/>
          <p:cNvSpPr txBox="1">
            <a:spLocks noGrp="1"/>
          </p:cNvSpPr>
          <p:nvPr>
            <p:ph type="title" idx="2"/>
          </p:nvPr>
        </p:nvSpPr>
        <p:spPr>
          <a:xfrm>
            <a:off x="723900" y="2265525"/>
            <a:ext cx="2423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46"/>
          <p:cNvSpPr txBox="1">
            <a:spLocks noGrp="1"/>
          </p:cNvSpPr>
          <p:nvPr>
            <p:ph type="title" idx="3"/>
          </p:nvPr>
        </p:nvSpPr>
        <p:spPr>
          <a:xfrm>
            <a:off x="723900" y="2650475"/>
            <a:ext cx="2423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9" name="Google Shape;309;p46"/>
          <p:cNvSpPr txBox="1">
            <a:spLocks noGrp="1"/>
          </p:cNvSpPr>
          <p:nvPr>
            <p:ph type="title" idx="4" hasCustomPrompt="1"/>
          </p:nvPr>
        </p:nvSpPr>
        <p:spPr>
          <a:xfrm>
            <a:off x="723900" y="1834275"/>
            <a:ext cx="242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0" name="Google Shape;310;p46"/>
          <p:cNvSpPr txBox="1">
            <a:spLocks noGrp="1"/>
          </p:cNvSpPr>
          <p:nvPr>
            <p:ph type="title" idx="5"/>
          </p:nvPr>
        </p:nvSpPr>
        <p:spPr>
          <a:xfrm>
            <a:off x="3360386" y="1851575"/>
            <a:ext cx="2423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46"/>
          <p:cNvSpPr txBox="1">
            <a:spLocks noGrp="1"/>
          </p:cNvSpPr>
          <p:nvPr>
            <p:ph type="title" idx="6"/>
          </p:nvPr>
        </p:nvSpPr>
        <p:spPr>
          <a:xfrm>
            <a:off x="3360386" y="2236525"/>
            <a:ext cx="2423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2" name="Google Shape;312;p46"/>
          <p:cNvSpPr txBox="1">
            <a:spLocks noGrp="1"/>
          </p:cNvSpPr>
          <p:nvPr>
            <p:ph type="title" idx="7" hasCustomPrompt="1"/>
          </p:nvPr>
        </p:nvSpPr>
        <p:spPr>
          <a:xfrm>
            <a:off x="3360386" y="1420325"/>
            <a:ext cx="242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3" name="Google Shape;313;p46"/>
          <p:cNvSpPr txBox="1">
            <a:spLocks noGrp="1"/>
          </p:cNvSpPr>
          <p:nvPr>
            <p:ph type="title" idx="8"/>
          </p:nvPr>
        </p:nvSpPr>
        <p:spPr>
          <a:xfrm>
            <a:off x="5996872" y="1508425"/>
            <a:ext cx="2423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46"/>
          <p:cNvSpPr txBox="1">
            <a:spLocks noGrp="1"/>
          </p:cNvSpPr>
          <p:nvPr>
            <p:ph type="title" idx="9"/>
          </p:nvPr>
        </p:nvSpPr>
        <p:spPr>
          <a:xfrm>
            <a:off x="5996872" y="1893375"/>
            <a:ext cx="2423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title" idx="13" hasCustomPrompt="1"/>
          </p:nvPr>
        </p:nvSpPr>
        <p:spPr>
          <a:xfrm>
            <a:off x="5996872" y="1077175"/>
            <a:ext cx="242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33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48"/>
          <p:cNvSpPr txBox="1">
            <a:spLocks noGrp="1"/>
          </p:cNvSpPr>
          <p:nvPr>
            <p:ph type="title" idx="2"/>
          </p:nvPr>
        </p:nvSpPr>
        <p:spPr>
          <a:xfrm>
            <a:off x="6106213" y="3458538"/>
            <a:ext cx="22221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type="title" idx="3"/>
          </p:nvPr>
        </p:nvSpPr>
        <p:spPr>
          <a:xfrm>
            <a:off x="6106200" y="3766763"/>
            <a:ext cx="2222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3" name="Google Shape;333;p48"/>
          <p:cNvSpPr txBox="1">
            <a:spLocks noGrp="1"/>
          </p:cNvSpPr>
          <p:nvPr>
            <p:ph type="title" idx="4" hasCustomPrompt="1"/>
          </p:nvPr>
        </p:nvSpPr>
        <p:spPr>
          <a:xfrm>
            <a:off x="6106200" y="2972088"/>
            <a:ext cx="163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4" name="Google Shape;334;p48"/>
          <p:cNvSpPr txBox="1">
            <a:spLocks noGrp="1"/>
          </p:cNvSpPr>
          <p:nvPr>
            <p:ph type="title" idx="5"/>
          </p:nvPr>
        </p:nvSpPr>
        <p:spPr>
          <a:xfrm>
            <a:off x="2304287" y="1749350"/>
            <a:ext cx="22206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48"/>
          <p:cNvSpPr txBox="1">
            <a:spLocks noGrp="1"/>
          </p:cNvSpPr>
          <p:nvPr>
            <p:ph type="title" idx="6"/>
          </p:nvPr>
        </p:nvSpPr>
        <p:spPr>
          <a:xfrm>
            <a:off x="2304287" y="2060163"/>
            <a:ext cx="22206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6" name="Google Shape;336;p48"/>
          <p:cNvSpPr txBox="1">
            <a:spLocks noGrp="1"/>
          </p:cNvSpPr>
          <p:nvPr>
            <p:ph type="title" idx="7" hasCustomPrompt="1"/>
          </p:nvPr>
        </p:nvSpPr>
        <p:spPr>
          <a:xfrm>
            <a:off x="2304287" y="1260925"/>
            <a:ext cx="1634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7" name="Google Shape;337;p48"/>
          <p:cNvSpPr txBox="1">
            <a:spLocks noGrp="1"/>
          </p:cNvSpPr>
          <p:nvPr>
            <p:ph type="title" idx="8"/>
          </p:nvPr>
        </p:nvSpPr>
        <p:spPr>
          <a:xfrm>
            <a:off x="2304287" y="3457313"/>
            <a:ext cx="22206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48"/>
          <p:cNvSpPr txBox="1">
            <a:spLocks noGrp="1"/>
          </p:cNvSpPr>
          <p:nvPr>
            <p:ph type="title" idx="9"/>
          </p:nvPr>
        </p:nvSpPr>
        <p:spPr>
          <a:xfrm>
            <a:off x="2304287" y="3768113"/>
            <a:ext cx="2222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9" name="Google Shape;339;p48"/>
          <p:cNvSpPr txBox="1">
            <a:spLocks noGrp="1"/>
          </p:cNvSpPr>
          <p:nvPr>
            <p:ph type="title" idx="13" hasCustomPrompt="1"/>
          </p:nvPr>
        </p:nvSpPr>
        <p:spPr>
          <a:xfrm>
            <a:off x="2304287" y="2970738"/>
            <a:ext cx="163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0" name="Google Shape;340;p48"/>
          <p:cNvSpPr/>
          <p:nvPr/>
        </p:nvSpPr>
        <p:spPr>
          <a:xfrm>
            <a:off x="0" y="4813706"/>
            <a:ext cx="2051400" cy="35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8"/>
          <p:cNvSpPr txBox="1">
            <a:spLocks noGrp="1"/>
          </p:cNvSpPr>
          <p:nvPr>
            <p:ph type="title" idx="14"/>
          </p:nvPr>
        </p:nvSpPr>
        <p:spPr>
          <a:xfrm>
            <a:off x="6106962" y="1749350"/>
            <a:ext cx="22206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48"/>
          <p:cNvSpPr txBox="1">
            <a:spLocks noGrp="1"/>
          </p:cNvSpPr>
          <p:nvPr>
            <p:ph type="title" idx="15"/>
          </p:nvPr>
        </p:nvSpPr>
        <p:spPr>
          <a:xfrm>
            <a:off x="6106962" y="2060163"/>
            <a:ext cx="22206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3" name="Google Shape;343;p48"/>
          <p:cNvSpPr txBox="1">
            <a:spLocks noGrp="1"/>
          </p:cNvSpPr>
          <p:nvPr>
            <p:ph type="title" idx="16" hasCustomPrompt="1"/>
          </p:nvPr>
        </p:nvSpPr>
        <p:spPr>
          <a:xfrm>
            <a:off x="6106962" y="1260925"/>
            <a:ext cx="1634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4" name="Google Shape;344;p48"/>
          <p:cNvSpPr/>
          <p:nvPr/>
        </p:nvSpPr>
        <p:spPr>
          <a:xfrm>
            <a:off x="7092600" y="6"/>
            <a:ext cx="2051400" cy="35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36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>
            <a:spLocks noGrp="1"/>
          </p:cNvSpPr>
          <p:nvPr>
            <p:ph type="title" hasCustomPrompt="1"/>
          </p:nvPr>
        </p:nvSpPr>
        <p:spPr>
          <a:xfrm>
            <a:off x="866850" y="651688"/>
            <a:ext cx="42363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None/>
              <a:defRPr sz="5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49"/>
          <p:cNvSpPr txBox="1">
            <a:spLocks noGrp="1"/>
          </p:cNvSpPr>
          <p:nvPr>
            <p:ph type="subTitle" idx="1"/>
          </p:nvPr>
        </p:nvSpPr>
        <p:spPr>
          <a:xfrm>
            <a:off x="866850" y="1481077"/>
            <a:ext cx="4236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49"/>
          <p:cNvSpPr txBox="1">
            <a:spLocks noGrp="1"/>
          </p:cNvSpPr>
          <p:nvPr>
            <p:ph type="title" idx="2" hasCustomPrompt="1"/>
          </p:nvPr>
        </p:nvSpPr>
        <p:spPr>
          <a:xfrm>
            <a:off x="866850" y="1979793"/>
            <a:ext cx="42363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None/>
              <a:defRPr sz="5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49"/>
          <p:cNvSpPr txBox="1">
            <a:spLocks noGrp="1"/>
          </p:cNvSpPr>
          <p:nvPr>
            <p:ph type="subTitle" idx="3"/>
          </p:nvPr>
        </p:nvSpPr>
        <p:spPr>
          <a:xfrm>
            <a:off x="866850" y="2808095"/>
            <a:ext cx="4236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49"/>
          <p:cNvSpPr txBox="1">
            <a:spLocks noGrp="1"/>
          </p:cNvSpPr>
          <p:nvPr>
            <p:ph type="title" idx="4" hasCustomPrompt="1"/>
          </p:nvPr>
        </p:nvSpPr>
        <p:spPr>
          <a:xfrm>
            <a:off x="866850" y="3306810"/>
            <a:ext cx="42363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None/>
              <a:defRPr sz="5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62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51" name="Google Shape;351;p49"/>
          <p:cNvSpPr txBox="1">
            <a:spLocks noGrp="1"/>
          </p:cNvSpPr>
          <p:nvPr>
            <p:ph type="subTitle" idx="5"/>
          </p:nvPr>
        </p:nvSpPr>
        <p:spPr>
          <a:xfrm>
            <a:off x="866850" y="4135112"/>
            <a:ext cx="4236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2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5"/>
          <p:cNvSpPr/>
          <p:nvPr/>
        </p:nvSpPr>
        <p:spPr>
          <a:xfrm rot="5400000">
            <a:off x="8459550" y="332425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5"/>
          <p:cNvSpPr/>
          <p:nvPr/>
        </p:nvSpPr>
        <p:spPr>
          <a:xfrm rot="5400000">
            <a:off x="-148500" y="4273800"/>
            <a:ext cx="1007700" cy="7317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55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_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8"/>
          <p:cNvSpPr/>
          <p:nvPr/>
        </p:nvSpPr>
        <p:spPr>
          <a:xfrm rot="5400000">
            <a:off x="-332550" y="445905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8"/>
          <p:cNvSpPr/>
          <p:nvPr/>
        </p:nvSpPr>
        <p:spPr>
          <a:xfrm>
            <a:off x="8136300" y="442217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_1_1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/>
          <p:nvPr/>
        </p:nvSpPr>
        <p:spPr>
          <a:xfrm rot="10800000">
            <a:off x="-12" y="4791475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9"/>
          <p:cNvSpPr/>
          <p:nvPr/>
        </p:nvSpPr>
        <p:spPr>
          <a:xfrm rot="5400000">
            <a:off x="8276850" y="14312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3_1_1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/>
          <p:nvPr/>
        </p:nvSpPr>
        <p:spPr>
          <a:xfrm rot="10800000">
            <a:off x="7088700" y="-125"/>
            <a:ext cx="20553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60"/>
          <p:cNvSpPr/>
          <p:nvPr/>
        </p:nvSpPr>
        <p:spPr>
          <a:xfrm rot="5400000">
            <a:off x="7942350" y="3941850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3_1_1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1"/>
          <p:cNvSpPr/>
          <p:nvPr/>
        </p:nvSpPr>
        <p:spPr>
          <a:xfrm rot="10800000">
            <a:off x="0" y="4422181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61"/>
          <p:cNvSpPr/>
          <p:nvPr/>
        </p:nvSpPr>
        <p:spPr>
          <a:xfrm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6"/>
          <p:cNvSpPr/>
          <p:nvPr/>
        </p:nvSpPr>
        <p:spPr>
          <a:xfrm rot="10800000">
            <a:off x="8127000" y="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5400000">
            <a:off x="8276850" y="4279050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4000500" y="1331425"/>
            <a:ext cx="44196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5419725" y="2126725"/>
            <a:ext cx="3000300" cy="20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5400000">
            <a:off x="2436125" y="-787125"/>
            <a:ext cx="4119000" cy="5673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861350" y="904150"/>
            <a:ext cx="542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10800000">
            <a:off x="0" y="3931900"/>
            <a:ext cx="3183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514850" y="2381250"/>
            <a:ext cx="3882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36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731900" y="2948250"/>
            <a:ext cx="34479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/>
          <p:nvPr/>
        </p:nvSpPr>
        <p:spPr>
          <a:xfrm rot="5400000">
            <a:off x="-14325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" hasCustomPrompt="1"/>
          </p:nvPr>
        </p:nvSpPr>
        <p:spPr>
          <a:xfrm>
            <a:off x="5804550" y="1534050"/>
            <a:ext cx="1302600" cy="8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/>
          <p:nvPr/>
        </p:nvSpPr>
        <p:spPr>
          <a:xfrm>
            <a:off x="0" y="4575300"/>
            <a:ext cx="5181600" cy="568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0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4802400" y="1611350"/>
            <a:ext cx="3882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4802400" y="2178350"/>
            <a:ext cx="34479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2" hasCustomPrompt="1"/>
          </p:nvPr>
        </p:nvSpPr>
        <p:spPr>
          <a:xfrm>
            <a:off x="4802400" y="764150"/>
            <a:ext cx="1302600" cy="8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/>
          <p:nvPr/>
        </p:nvSpPr>
        <p:spPr>
          <a:xfrm rot="10800000">
            <a:off x="0" y="4599175"/>
            <a:ext cx="3191400" cy="544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/>
          <p:nvPr/>
        </p:nvSpPr>
        <p:spPr>
          <a:xfrm rot="-5400000">
            <a:off x="7292100" y="1339500"/>
            <a:ext cx="3191400" cy="5124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23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2631000" y="2381250"/>
            <a:ext cx="3882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3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1"/>
          </p:nvPr>
        </p:nvSpPr>
        <p:spPr>
          <a:xfrm>
            <a:off x="2848050" y="2948250"/>
            <a:ext cx="34479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 idx="2" hasCustomPrompt="1"/>
          </p:nvPr>
        </p:nvSpPr>
        <p:spPr>
          <a:xfrm>
            <a:off x="3920700" y="1534050"/>
            <a:ext cx="1302600" cy="8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7"/>
          <p:cNvSpPr/>
          <p:nvPr/>
        </p:nvSpPr>
        <p:spPr>
          <a:xfrm rot="10800000">
            <a:off x="709260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 rot="5400000">
            <a:off x="8328300" y="143125"/>
            <a:ext cx="10077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3" r:id="rId9"/>
    <p:sldLayoutId id="2147483665" r:id="rId10"/>
    <p:sldLayoutId id="2147483668" r:id="rId11"/>
    <p:sldLayoutId id="2147483674" r:id="rId12"/>
    <p:sldLayoutId id="2147483675" r:id="rId13"/>
    <p:sldLayoutId id="2147483680" r:id="rId14"/>
    <p:sldLayoutId id="2147483681" r:id="rId15"/>
    <p:sldLayoutId id="2147483682" r:id="rId16"/>
    <p:sldLayoutId id="2147483686" r:id="rId17"/>
    <p:sldLayoutId id="2147483687" r:id="rId18"/>
    <p:sldLayoutId id="2147483688" r:id="rId19"/>
    <p:sldLayoutId id="2147483692" r:id="rId20"/>
    <p:sldLayoutId id="2147483694" r:id="rId21"/>
    <p:sldLayoutId id="2147483695" r:id="rId22"/>
    <p:sldLayoutId id="2147483701" r:id="rId23"/>
    <p:sldLayoutId id="2147483703" r:id="rId24"/>
    <p:sldLayoutId id="2147483704" r:id="rId25"/>
    <p:sldLayoutId id="2147483705" r:id="rId26"/>
    <p:sldLayoutId id="2147483706" r:id="rId27"/>
    <p:sldLayoutId id="2147483707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7"/>
          <p:cNvSpPr txBox="1">
            <a:spLocks noGrp="1"/>
          </p:cNvSpPr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PROPOSED DIGITAL SOLUTION FOR FARMERS</a:t>
            </a:r>
            <a:endParaRPr sz="4000" dirty="0"/>
          </a:p>
        </p:txBody>
      </p:sp>
      <p:sp>
        <p:nvSpPr>
          <p:cNvPr id="438" name="Google Shape;438;p67"/>
          <p:cNvSpPr txBox="1">
            <a:spLocks noGrp="1"/>
          </p:cNvSpPr>
          <p:nvPr>
            <p:ph type="subTitle" idx="1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Empowering Farmers Through Technology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11"/>
          <p:cNvSpPr txBox="1">
            <a:spLocks noGrp="1"/>
          </p:cNvSpPr>
          <p:nvPr>
            <p:ph type="title"/>
          </p:nvPr>
        </p:nvSpPr>
        <p:spPr>
          <a:xfrm>
            <a:off x="0" y="3994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Critically</a:t>
            </a:r>
            <a:r>
              <a:rPr lang="en" dirty="0"/>
              <a:t> Needed Inputs of Farmers</a:t>
            </a:r>
            <a:endParaRPr dirty="0"/>
          </a:p>
        </p:txBody>
      </p:sp>
      <p:sp>
        <p:nvSpPr>
          <p:cNvPr id="1769" name="Google Shape;1769;p111"/>
          <p:cNvSpPr txBox="1">
            <a:spLocks noGrp="1"/>
          </p:cNvSpPr>
          <p:nvPr>
            <p:ph type="title" idx="3"/>
          </p:nvPr>
        </p:nvSpPr>
        <p:spPr>
          <a:xfrm>
            <a:off x="2154627" y="1617001"/>
            <a:ext cx="1348770" cy="406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Needs Seed</a:t>
            </a:r>
            <a:endParaRPr dirty="0"/>
          </a:p>
        </p:txBody>
      </p:sp>
      <p:sp>
        <p:nvSpPr>
          <p:cNvPr id="1770" name="Google Shape;1770;p111"/>
          <p:cNvSpPr txBox="1">
            <a:spLocks noGrp="1"/>
          </p:cNvSpPr>
          <p:nvPr>
            <p:ph type="title" idx="4"/>
          </p:nvPr>
        </p:nvSpPr>
        <p:spPr>
          <a:xfrm>
            <a:off x="1883167" y="989354"/>
            <a:ext cx="1737432" cy="7096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25%</a:t>
            </a:r>
            <a:endParaRPr dirty="0"/>
          </a:p>
        </p:txBody>
      </p:sp>
      <p:sp>
        <p:nvSpPr>
          <p:cNvPr id="1772" name="Google Shape;1772;p111"/>
          <p:cNvSpPr txBox="1">
            <a:spLocks noGrp="1"/>
          </p:cNvSpPr>
          <p:nvPr>
            <p:ph type="title" idx="6"/>
          </p:nvPr>
        </p:nvSpPr>
        <p:spPr>
          <a:xfrm>
            <a:off x="-12" y="1586656"/>
            <a:ext cx="1676412" cy="521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Needs Fertilizers</a:t>
            </a:r>
            <a:endParaRPr dirty="0"/>
          </a:p>
        </p:txBody>
      </p:sp>
      <p:sp>
        <p:nvSpPr>
          <p:cNvPr id="1773" name="Google Shape;1773;p111"/>
          <p:cNvSpPr txBox="1">
            <a:spLocks noGrp="1"/>
          </p:cNvSpPr>
          <p:nvPr>
            <p:ph type="title" idx="7"/>
          </p:nvPr>
        </p:nvSpPr>
        <p:spPr>
          <a:xfrm>
            <a:off x="0" y="970011"/>
            <a:ext cx="1918008" cy="7096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38%</a:t>
            </a:r>
            <a:endParaRPr dirty="0"/>
          </a:p>
        </p:txBody>
      </p:sp>
      <p:sp>
        <p:nvSpPr>
          <p:cNvPr id="1775" name="Google Shape;1775;p111"/>
          <p:cNvSpPr txBox="1">
            <a:spLocks noGrp="1"/>
          </p:cNvSpPr>
          <p:nvPr>
            <p:ph type="title" idx="9"/>
          </p:nvPr>
        </p:nvSpPr>
        <p:spPr>
          <a:xfrm>
            <a:off x="3848100" y="2023623"/>
            <a:ext cx="1737432" cy="351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Needs Machinery</a:t>
            </a:r>
            <a:endParaRPr dirty="0"/>
          </a:p>
        </p:txBody>
      </p:sp>
      <p:sp>
        <p:nvSpPr>
          <p:cNvPr id="1776" name="Google Shape;1776;p111"/>
          <p:cNvSpPr txBox="1">
            <a:spLocks noGrp="1"/>
          </p:cNvSpPr>
          <p:nvPr>
            <p:ph type="title" idx="13"/>
          </p:nvPr>
        </p:nvSpPr>
        <p:spPr>
          <a:xfrm>
            <a:off x="3709214" y="1044579"/>
            <a:ext cx="1906161" cy="7096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20%</a:t>
            </a:r>
            <a:endParaRPr dirty="0"/>
          </a:p>
        </p:txBody>
      </p:sp>
      <p:pic>
        <p:nvPicPr>
          <p:cNvPr id="1777" name="Google Shape;1777;p111"/>
          <p:cNvPicPr preferRelativeResize="0"/>
          <p:nvPr/>
        </p:nvPicPr>
        <p:blipFill rotWithShape="1">
          <a:blip r:embed="rId3">
            <a:alphaModFix/>
          </a:blip>
          <a:srcRect t="22992" b="13264"/>
          <a:stretch/>
        </p:blipFill>
        <p:spPr>
          <a:xfrm>
            <a:off x="0" y="2736526"/>
            <a:ext cx="1883167" cy="224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111"/>
          <p:cNvPicPr preferRelativeResize="0"/>
          <p:nvPr/>
        </p:nvPicPr>
        <p:blipFill rotWithShape="1">
          <a:blip r:embed="rId4">
            <a:alphaModFix/>
          </a:blip>
          <a:srcRect l="18258" r="21304"/>
          <a:stretch/>
        </p:blipFill>
        <p:spPr>
          <a:xfrm>
            <a:off x="6080760" y="2543736"/>
            <a:ext cx="2897677" cy="2595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11"/>
          <p:cNvPicPr preferRelativeResize="0"/>
          <p:nvPr/>
        </p:nvPicPr>
        <p:blipFill rotWithShape="1">
          <a:blip r:embed="rId5">
            <a:alphaModFix/>
          </a:blip>
          <a:srcRect r="2884"/>
          <a:stretch/>
        </p:blipFill>
        <p:spPr>
          <a:xfrm>
            <a:off x="1976250" y="3119878"/>
            <a:ext cx="1669000" cy="1817329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111"/>
          <p:cNvSpPr/>
          <p:nvPr/>
        </p:nvSpPr>
        <p:spPr>
          <a:xfrm rot="10800000">
            <a:off x="7088700" y="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11"/>
          <p:cNvSpPr/>
          <p:nvPr/>
        </p:nvSpPr>
        <p:spPr>
          <a:xfrm rot="10800000">
            <a:off x="-12" y="479160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776;p111">
            <a:extLst>
              <a:ext uri="{FF2B5EF4-FFF2-40B4-BE49-F238E27FC236}">
                <a16:creationId xmlns:a16="http://schemas.microsoft.com/office/drawing/2014/main" id="{D00A741C-B285-49F0-95FE-086DAD16A223}"/>
              </a:ext>
            </a:extLst>
          </p:cNvPr>
          <p:cNvSpPr txBox="1">
            <a:spLocks/>
          </p:cNvSpPr>
          <p:nvPr/>
        </p:nvSpPr>
        <p:spPr>
          <a:xfrm>
            <a:off x="5734700" y="1121303"/>
            <a:ext cx="242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Playfair Display"/>
              <a:buNone/>
              <a:defRPr sz="4600" b="1" i="0" u="none" strike="noStrike" cap="non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10%</a:t>
            </a:r>
          </a:p>
        </p:txBody>
      </p:sp>
      <p:sp>
        <p:nvSpPr>
          <p:cNvPr id="24" name="Google Shape;1776;p111">
            <a:extLst>
              <a:ext uri="{FF2B5EF4-FFF2-40B4-BE49-F238E27FC236}">
                <a16:creationId xmlns:a16="http://schemas.microsoft.com/office/drawing/2014/main" id="{0D3D1454-5E8A-465C-8282-A32E87A51CC0}"/>
              </a:ext>
            </a:extLst>
          </p:cNvPr>
          <p:cNvSpPr txBox="1">
            <a:spLocks/>
          </p:cNvSpPr>
          <p:nvPr/>
        </p:nvSpPr>
        <p:spPr>
          <a:xfrm>
            <a:off x="7631918" y="1034688"/>
            <a:ext cx="242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Playfair Display"/>
              <a:buNone/>
              <a:defRPr sz="4600" b="1" i="0" u="none" strike="noStrike" cap="non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7%</a:t>
            </a:r>
          </a:p>
        </p:txBody>
      </p:sp>
      <p:sp>
        <p:nvSpPr>
          <p:cNvPr id="25" name="Google Shape;1775;p111">
            <a:extLst>
              <a:ext uri="{FF2B5EF4-FFF2-40B4-BE49-F238E27FC236}">
                <a16:creationId xmlns:a16="http://schemas.microsoft.com/office/drawing/2014/main" id="{4CDF4F89-E718-4A72-9FD6-B6684D43DD27}"/>
              </a:ext>
            </a:extLst>
          </p:cNvPr>
          <p:cNvSpPr txBox="1">
            <a:spLocks/>
          </p:cNvSpPr>
          <p:nvPr/>
        </p:nvSpPr>
        <p:spPr>
          <a:xfrm>
            <a:off x="5894486" y="1662084"/>
            <a:ext cx="1737432" cy="35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Others </a:t>
            </a:r>
          </a:p>
        </p:txBody>
      </p:sp>
      <p:sp>
        <p:nvSpPr>
          <p:cNvPr id="26" name="Google Shape;1775;p111">
            <a:extLst>
              <a:ext uri="{FF2B5EF4-FFF2-40B4-BE49-F238E27FC236}">
                <a16:creationId xmlns:a16="http://schemas.microsoft.com/office/drawing/2014/main" id="{A86152F0-EE38-45B7-822D-BD3041E43504}"/>
              </a:ext>
            </a:extLst>
          </p:cNvPr>
          <p:cNvSpPr txBox="1">
            <a:spLocks/>
          </p:cNvSpPr>
          <p:nvPr/>
        </p:nvSpPr>
        <p:spPr>
          <a:xfrm>
            <a:off x="7631918" y="1477626"/>
            <a:ext cx="1737432" cy="35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Gap Extension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E0F45-BA02-411E-B618-5F2459ECF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804" y="3200400"/>
            <a:ext cx="2018536" cy="17368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06"/>
          <p:cNvSpPr txBox="1">
            <a:spLocks noGrp="1"/>
          </p:cNvSpPr>
          <p:nvPr>
            <p:ph type="title"/>
          </p:nvPr>
        </p:nvSpPr>
        <p:spPr>
          <a:xfrm>
            <a:off x="228890" y="95019"/>
            <a:ext cx="8115300" cy="49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use of Mobile devices </a:t>
            </a:r>
            <a:br>
              <a:rPr lang="en-US" dirty="0"/>
            </a:br>
            <a:endParaRPr dirty="0"/>
          </a:p>
        </p:txBody>
      </p:sp>
      <p:sp>
        <p:nvSpPr>
          <p:cNvPr id="1616" name="Google Shape;1616;p106"/>
          <p:cNvSpPr txBox="1">
            <a:spLocks noGrp="1"/>
          </p:cNvSpPr>
          <p:nvPr>
            <p:ph type="title" idx="6"/>
          </p:nvPr>
        </p:nvSpPr>
        <p:spPr>
          <a:xfrm>
            <a:off x="3122687" y="1216153"/>
            <a:ext cx="1604762" cy="14284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Only 57% of farmers use mobile phone while 43% of farmers don’t use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6A885F-5E32-4CB8-9350-DE848F732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707" y="857944"/>
            <a:ext cx="2478682" cy="2516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4C6B9E-5C70-4A8E-98A0-A99492305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24" y="1829093"/>
            <a:ext cx="696315" cy="661929"/>
          </a:xfrm>
          <a:prstGeom prst="rect">
            <a:avLst/>
          </a:prstGeom>
        </p:spPr>
      </p:pic>
      <p:sp>
        <p:nvSpPr>
          <p:cNvPr id="21" name="Google Shape;1616;p106">
            <a:extLst>
              <a:ext uri="{FF2B5EF4-FFF2-40B4-BE49-F238E27FC236}">
                <a16:creationId xmlns:a16="http://schemas.microsoft.com/office/drawing/2014/main" id="{DDD27319-C5BC-48BD-8588-FA13ED0C2BF9}"/>
              </a:ext>
            </a:extLst>
          </p:cNvPr>
          <p:cNvSpPr txBox="1">
            <a:spLocks/>
          </p:cNvSpPr>
          <p:nvPr/>
        </p:nvSpPr>
        <p:spPr>
          <a:xfrm>
            <a:off x="228890" y="3732861"/>
            <a:ext cx="8267120" cy="110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dirty="0"/>
              <a:t>More than 50% found the experience of using mobile phones enjoyable therefore a</a:t>
            </a:r>
            <a:r>
              <a:rPr lang="en-US" b="1" dirty="0"/>
              <a:t> digital solution for farmers will make a huge difference.</a:t>
            </a:r>
          </a:p>
          <a:p>
            <a:pPr>
              <a:buSzPts val="1100"/>
              <a:buFont typeface="Arial"/>
              <a:buNone/>
            </a:pP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49569E-C1A3-4077-86C2-48F9CB75F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636" y="1086027"/>
            <a:ext cx="2242673" cy="2288626"/>
          </a:xfrm>
          <a:prstGeom prst="rect">
            <a:avLst/>
          </a:prstGeom>
        </p:spPr>
      </p:pic>
      <p:sp>
        <p:nvSpPr>
          <p:cNvPr id="10" name="Google Shape;1616;p106">
            <a:extLst>
              <a:ext uri="{FF2B5EF4-FFF2-40B4-BE49-F238E27FC236}">
                <a16:creationId xmlns:a16="http://schemas.microsoft.com/office/drawing/2014/main" id="{0DE3CBE3-F1A0-4AB0-BC97-50397C943BFA}"/>
              </a:ext>
            </a:extLst>
          </p:cNvPr>
          <p:cNvSpPr txBox="1">
            <a:spLocks/>
          </p:cNvSpPr>
          <p:nvPr/>
        </p:nvSpPr>
        <p:spPr>
          <a:xfrm>
            <a:off x="7182498" y="1323771"/>
            <a:ext cx="1604762" cy="142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SzPts val="1100"/>
            </a:pPr>
            <a:r>
              <a:rPr lang="en-US" dirty="0"/>
              <a:t>92% of farmers will be willing to embrace the use of mobile devices to get more customers</a:t>
            </a:r>
          </a:p>
        </p:txBody>
      </p:sp>
      <p:grpSp>
        <p:nvGrpSpPr>
          <p:cNvPr id="11" name="Google Shape;2319;p127">
            <a:extLst>
              <a:ext uri="{FF2B5EF4-FFF2-40B4-BE49-F238E27FC236}">
                <a16:creationId xmlns:a16="http://schemas.microsoft.com/office/drawing/2014/main" id="{DFBE647C-933B-4298-A7D3-75872F9F14A5}"/>
              </a:ext>
            </a:extLst>
          </p:cNvPr>
          <p:cNvGrpSpPr/>
          <p:nvPr/>
        </p:nvGrpSpPr>
        <p:grpSpPr>
          <a:xfrm>
            <a:off x="5476875" y="2133599"/>
            <a:ext cx="590550" cy="507561"/>
            <a:chOff x="4846531" y="3761205"/>
            <a:chExt cx="269460" cy="371480"/>
          </a:xfrm>
        </p:grpSpPr>
        <p:sp>
          <p:nvSpPr>
            <p:cNvPr id="12" name="Google Shape;2320;p127">
              <a:extLst>
                <a:ext uri="{FF2B5EF4-FFF2-40B4-BE49-F238E27FC236}">
                  <a16:creationId xmlns:a16="http://schemas.microsoft.com/office/drawing/2014/main" id="{18EEEB32-037A-4C5E-BE19-8BAA6E7E3A60}"/>
                </a:ext>
              </a:extLst>
            </p:cNvPr>
            <p:cNvSpPr/>
            <p:nvPr/>
          </p:nvSpPr>
          <p:spPr>
            <a:xfrm>
              <a:off x="4964253" y="4098669"/>
              <a:ext cx="34016" cy="10477"/>
            </a:xfrm>
            <a:custGeom>
              <a:avLst/>
              <a:gdLst/>
              <a:ahLst/>
              <a:cxnLst/>
              <a:rect l="l" t="t" r="r" b="b"/>
              <a:pathLst>
                <a:path w="1263" h="389" extrusionOk="0">
                  <a:moveTo>
                    <a:pt x="194" y="0"/>
                  </a:moveTo>
                  <a:lnTo>
                    <a:pt x="0" y="97"/>
                  </a:lnTo>
                  <a:lnTo>
                    <a:pt x="0" y="292"/>
                  </a:lnTo>
                  <a:lnTo>
                    <a:pt x="97" y="389"/>
                  </a:lnTo>
                  <a:lnTo>
                    <a:pt x="1166" y="389"/>
                  </a:lnTo>
                  <a:lnTo>
                    <a:pt x="1263" y="292"/>
                  </a:lnTo>
                  <a:lnTo>
                    <a:pt x="1166" y="97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21;p127">
              <a:extLst>
                <a:ext uri="{FF2B5EF4-FFF2-40B4-BE49-F238E27FC236}">
                  <a16:creationId xmlns:a16="http://schemas.microsoft.com/office/drawing/2014/main" id="{227ADCDB-3129-45CD-B311-0CD726ED3CA0}"/>
                </a:ext>
              </a:extLst>
            </p:cNvPr>
            <p:cNvSpPr/>
            <p:nvPr/>
          </p:nvSpPr>
          <p:spPr>
            <a:xfrm>
              <a:off x="4964253" y="4098669"/>
              <a:ext cx="34016" cy="10477"/>
            </a:xfrm>
            <a:custGeom>
              <a:avLst/>
              <a:gdLst/>
              <a:ahLst/>
              <a:cxnLst/>
              <a:rect l="l" t="t" r="r" b="b"/>
              <a:pathLst>
                <a:path w="1263" h="389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0" y="97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97" y="389"/>
                  </a:lnTo>
                  <a:lnTo>
                    <a:pt x="194" y="389"/>
                  </a:lnTo>
                  <a:lnTo>
                    <a:pt x="1069" y="389"/>
                  </a:lnTo>
                  <a:lnTo>
                    <a:pt x="1069" y="389"/>
                  </a:lnTo>
                  <a:lnTo>
                    <a:pt x="1166" y="389"/>
                  </a:lnTo>
                  <a:lnTo>
                    <a:pt x="1263" y="292"/>
                  </a:lnTo>
                  <a:lnTo>
                    <a:pt x="1263" y="292"/>
                  </a:lnTo>
                  <a:lnTo>
                    <a:pt x="1166" y="97"/>
                  </a:lnTo>
                  <a:lnTo>
                    <a:pt x="1069" y="0"/>
                  </a:lnTo>
                  <a:lnTo>
                    <a:pt x="194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22;p127">
              <a:extLst>
                <a:ext uri="{FF2B5EF4-FFF2-40B4-BE49-F238E27FC236}">
                  <a16:creationId xmlns:a16="http://schemas.microsoft.com/office/drawing/2014/main" id="{811B879A-0AAD-4F63-87E3-1F9BD89FF0F6}"/>
                </a:ext>
              </a:extLst>
            </p:cNvPr>
            <p:cNvSpPr/>
            <p:nvPr/>
          </p:nvSpPr>
          <p:spPr>
            <a:xfrm>
              <a:off x="4969477" y="409866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23;p127">
              <a:extLst>
                <a:ext uri="{FF2B5EF4-FFF2-40B4-BE49-F238E27FC236}">
                  <a16:creationId xmlns:a16="http://schemas.microsoft.com/office/drawing/2014/main" id="{54D9B722-B87B-454D-896E-BF2A2EE9D890}"/>
                </a:ext>
              </a:extLst>
            </p:cNvPr>
            <p:cNvSpPr/>
            <p:nvPr/>
          </p:nvSpPr>
          <p:spPr>
            <a:xfrm>
              <a:off x="4901473" y="3999261"/>
              <a:ext cx="159575" cy="10477"/>
            </a:xfrm>
            <a:custGeom>
              <a:avLst/>
              <a:gdLst/>
              <a:ahLst/>
              <a:cxnLst/>
              <a:rect l="l" t="t" r="r" b="b"/>
              <a:pathLst>
                <a:path w="5925" h="389" extrusionOk="0">
                  <a:moveTo>
                    <a:pt x="194" y="1"/>
                  </a:moveTo>
                  <a:lnTo>
                    <a:pt x="97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5828" y="389"/>
                  </a:lnTo>
                  <a:lnTo>
                    <a:pt x="5925" y="195"/>
                  </a:lnTo>
                  <a:lnTo>
                    <a:pt x="5828" y="98"/>
                  </a:lnTo>
                  <a:lnTo>
                    <a:pt x="57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24;p127">
              <a:extLst>
                <a:ext uri="{FF2B5EF4-FFF2-40B4-BE49-F238E27FC236}">
                  <a16:creationId xmlns:a16="http://schemas.microsoft.com/office/drawing/2014/main" id="{D1C452D4-0698-49B0-A69C-27F1A1077CF1}"/>
                </a:ext>
              </a:extLst>
            </p:cNvPr>
            <p:cNvSpPr/>
            <p:nvPr/>
          </p:nvSpPr>
          <p:spPr>
            <a:xfrm>
              <a:off x="4901473" y="3999261"/>
              <a:ext cx="159575" cy="10477"/>
            </a:xfrm>
            <a:custGeom>
              <a:avLst/>
              <a:gdLst/>
              <a:ahLst/>
              <a:cxnLst/>
              <a:rect l="l" t="t" r="r" b="b"/>
              <a:pathLst>
                <a:path w="5925" h="389" fill="none" extrusionOk="0">
                  <a:moveTo>
                    <a:pt x="5731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97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389"/>
                  </a:lnTo>
                  <a:lnTo>
                    <a:pt x="5731" y="389"/>
                  </a:lnTo>
                  <a:lnTo>
                    <a:pt x="5731" y="389"/>
                  </a:lnTo>
                  <a:lnTo>
                    <a:pt x="5828" y="389"/>
                  </a:lnTo>
                  <a:lnTo>
                    <a:pt x="5925" y="195"/>
                  </a:lnTo>
                  <a:lnTo>
                    <a:pt x="5925" y="195"/>
                  </a:lnTo>
                  <a:lnTo>
                    <a:pt x="5828" y="98"/>
                  </a:lnTo>
                  <a:lnTo>
                    <a:pt x="5731" y="1"/>
                  </a:lnTo>
                  <a:lnTo>
                    <a:pt x="573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25;p127">
              <a:extLst>
                <a:ext uri="{FF2B5EF4-FFF2-40B4-BE49-F238E27FC236}">
                  <a16:creationId xmlns:a16="http://schemas.microsoft.com/office/drawing/2014/main" id="{04C5A462-BAAF-43C4-83B7-1FD5140EA872}"/>
                </a:ext>
              </a:extLst>
            </p:cNvPr>
            <p:cNvSpPr/>
            <p:nvPr/>
          </p:nvSpPr>
          <p:spPr>
            <a:xfrm>
              <a:off x="5055796" y="3999261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26;p127">
              <a:extLst>
                <a:ext uri="{FF2B5EF4-FFF2-40B4-BE49-F238E27FC236}">
                  <a16:creationId xmlns:a16="http://schemas.microsoft.com/office/drawing/2014/main" id="{56F5DD07-F93B-413E-A034-6131E6BDED3B}"/>
                </a:ext>
              </a:extLst>
            </p:cNvPr>
            <p:cNvSpPr/>
            <p:nvPr/>
          </p:nvSpPr>
          <p:spPr>
            <a:xfrm>
              <a:off x="4901473" y="4022800"/>
              <a:ext cx="159575" cy="13116"/>
            </a:xfrm>
            <a:custGeom>
              <a:avLst/>
              <a:gdLst/>
              <a:ahLst/>
              <a:cxnLst/>
              <a:rect l="l" t="t" r="r" b="b"/>
              <a:pathLst>
                <a:path w="5925" h="487" extrusionOk="0">
                  <a:moveTo>
                    <a:pt x="194" y="1"/>
                  </a:moveTo>
                  <a:lnTo>
                    <a:pt x="97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486"/>
                  </a:lnTo>
                  <a:lnTo>
                    <a:pt x="5731" y="486"/>
                  </a:lnTo>
                  <a:lnTo>
                    <a:pt x="5828" y="389"/>
                  </a:lnTo>
                  <a:lnTo>
                    <a:pt x="5925" y="292"/>
                  </a:lnTo>
                  <a:lnTo>
                    <a:pt x="5925" y="98"/>
                  </a:lnTo>
                  <a:lnTo>
                    <a:pt x="57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27;p127">
              <a:extLst>
                <a:ext uri="{FF2B5EF4-FFF2-40B4-BE49-F238E27FC236}">
                  <a16:creationId xmlns:a16="http://schemas.microsoft.com/office/drawing/2014/main" id="{42B69DF7-CEC4-4F25-BDCF-0331638B42DE}"/>
                </a:ext>
              </a:extLst>
            </p:cNvPr>
            <p:cNvSpPr/>
            <p:nvPr/>
          </p:nvSpPr>
          <p:spPr>
            <a:xfrm>
              <a:off x="4901473" y="4022800"/>
              <a:ext cx="159575" cy="13116"/>
            </a:xfrm>
            <a:custGeom>
              <a:avLst/>
              <a:gdLst/>
              <a:ahLst/>
              <a:cxnLst/>
              <a:rect l="l" t="t" r="r" b="b"/>
              <a:pathLst>
                <a:path w="5925" h="487" fill="none" extrusionOk="0">
                  <a:moveTo>
                    <a:pt x="5731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97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486"/>
                  </a:lnTo>
                  <a:lnTo>
                    <a:pt x="5731" y="486"/>
                  </a:lnTo>
                  <a:lnTo>
                    <a:pt x="5731" y="486"/>
                  </a:lnTo>
                  <a:lnTo>
                    <a:pt x="5828" y="389"/>
                  </a:lnTo>
                  <a:lnTo>
                    <a:pt x="5925" y="292"/>
                  </a:lnTo>
                  <a:lnTo>
                    <a:pt x="5925" y="292"/>
                  </a:lnTo>
                  <a:lnTo>
                    <a:pt x="5925" y="98"/>
                  </a:lnTo>
                  <a:lnTo>
                    <a:pt x="5731" y="1"/>
                  </a:lnTo>
                  <a:lnTo>
                    <a:pt x="573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28;p127">
              <a:extLst>
                <a:ext uri="{FF2B5EF4-FFF2-40B4-BE49-F238E27FC236}">
                  <a16:creationId xmlns:a16="http://schemas.microsoft.com/office/drawing/2014/main" id="{431EFACF-13BE-412F-B25C-2C2E0741B077}"/>
                </a:ext>
              </a:extLst>
            </p:cNvPr>
            <p:cNvSpPr/>
            <p:nvPr/>
          </p:nvSpPr>
          <p:spPr>
            <a:xfrm>
              <a:off x="5055796" y="402280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29;p127">
              <a:extLst>
                <a:ext uri="{FF2B5EF4-FFF2-40B4-BE49-F238E27FC236}">
                  <a16:creationId xmlns:a16="http://schemas.microsoft.com/office/drawing/2014/main" id="{5F3FCDBF-4D68-4ABA-A8B6-A798DDD4EDC6}"/>
                </a:ext>
              </a:extLst>
            </p:cNvPr>
            <p:cNvSpPr/>
            <p:nvPr/>
          </p:nvSpPr>
          <p:spPr>
            <a:xfrm>
              <a:off x="4901473" y="4048952"/>
              <a:ext cx="83733" cy="10504"/>
            </a:xfrm>
            <a:custGeom>
              <a:avLst/>
              <a:gdLst/>
              <a:ahLst/>
              <a:cxnLst/>
              <a:rect l="l" t="t" r="r" b="b"/>
              <a:pathLst>
                <a:path w="3109" h="390" extrusionOk="0">
                  <a:moveTo>
                    <a:pt x="97" y="1"/>
                  </a:moveTo>
                  <a:lnTo>
                    <a:pt x="0" y="195"/>
                  </a:lnTo>
                  <a:lnTo>
                    <a:pt x="97" y="292"/>
                  </a:lnTo>
                  <a:lnTo>
                    <a:pt x="194" y="389"/>
                  </a:lnTo>
                  <a:lnTo>
                    <a:pt x="2914" y="389"/>
                  </a:lnTo>
                  <a:lnTo>
                    <a:pt x="3011" y="292"/>
                  </a:lnTo>
                  <a:lnTo>
                    <a:pt x="3108" y="195"/>
                  </a:lnTo>
                  <a:lnTo>
                    <a:pt x="30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30;p127">
              <a:extLst>
                <a:ext uri="{FF2B5EF4-FFF2-40B4-BE49-F238E27FC236}">
                  <a16:creationId xmlns:a16="http://schemas.microsoft.com/office/drawing/2014/main" id="{1EAA9216-9655-42BB-AAB6-E3FCE3D1BCFB}"/>
                </a:ext>
              </a:extLst>
            </p:cNvPr>
            <p:cNvSpPr/>
            <p:nvPr/>
          </p:nvSpPr>
          <p:spPr>
            <a:xfrm>
              <a:off x="4901473" y="4048952"/>
              <a:ext cx="83733" cy="10504"/>
            </a:xfrm>
            <a:custGeom>
              <a:avLst/>
              <a:gdLst/>
              <a:ahLst/>
              <a:cxnLst/>
              <a:rect l="l" t="t" r="r" b="b"/>
              <a:pathLst>
                <a:path w="3109" h="390" fill="none" extrusionOk="0">
                  <a:moveTo>
                    <a:pt x="2914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97" y="1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97" y="292"/>
                  </a:lnTo>
                  <a:lnTo>
                    <a:pt x="194" y="389"/>
                  </a:lnTo>
                  <a:lnTo>
                    <a:pt x="2914" y="389"/>
                  </a:lnTo>
                  <a:lnTo>
                    <a:pt x="2914" y="389"/>
                  </a:lnTo>
                  <a:lnTo>
                    <a:pt x="3011" y="292"/>
                  </a:lnTo>
                  <a:lnTo>
                    <a:pt x="3108" y="195"/>
                  </a:lnTo>
                  <a:lnTo>
                    <a:pt x="3108" y="195"/>
                  </a:lnTo>
                  <a:lnTo>
                    <a:pt x="3011" y="1"/>
                  </a:lnTo>
                  <a:lnTo>
                    <a:pt x="2914" y="1"/>
                  </a:lnTo>
                  <a:lnTo>
                    <a:pt x="2914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31;p127">
              <a:extLst>
                <a:ext uri="{FF2B5EF4-FFF2-40B4-BE49-F238E27FC236}">
                  <a16:creationId xmlns:a16="http://schemas.microsoft.com/office/drawing/2014/main" id="{7E3D640A-BBE8-4A9D-8BF1-06AD6495D9BC}"/>
                </a:ext>
              </a:extLst>
            </p:cNvPr>
            <p:cNvSpPr/>
            <p:nvPr/>
          </p:nvSpPr>
          <p:spPr>
            <a:xfrm>
              <a:off x="4979927" y="404895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32;p127">
              <a:extLst>
                <a:ext uri="{FF2B5EF4-FFF2-40B4-BE49-F238E27FC236}">
                  <a16:creationId xmlns:a16="http://schemas.microsoft.com/office/drawing/2014/main" id="{8960DEDA-6678-40CD-85C2-E59B2A685F1E}"/>
                </a:ext>
              </a:extLst>
            </p:cNvPr>
            <p:cNvSpPr/>
            <p:nvPr/>
          </p:nvSpPr>
          <p:spPr>
            <a:xfrm>
              <a:off x="4846531" y="3761205"/>
              <a:ext cx="269460" cy="371480"/>
            </a:xfrm>
            <a:custGeom>
              <a:avLst/>
              <a:gdLst/>
              <a:ahLst/>
              <a:cxnLst/>
              <a:rect l="l" t="t" r="r" b="b"/>
              <a:pathLst>
                <a:path w="10005" h="13793" extrusionOk="0">
                  <a:moveTo>
                    <a:pt x="1166" y="1"/>
                  </a:moveTo>
                  <a:lnTo>
                    <a:pt x="680" y="98"/>
                  </a:lnTo>
                  <a:lnTo>
                    <a:pt x="389" y="389"/>
                  </a:lnTo>
                  <a:lnTo>
                    <a:pt x="98" y="681"/>
                  </a:lnTo>
                  <a:lnTo>
                    <a:pt x="0" y="1166"/>
                  </a:lnTo>
                  <a:lnTo>
                    <a:pt x="0" y="12627"/>
                  </a:lnTo>
                  <a:lnTo>
                    <a:pt x="98" y="13113"/>
                  </a:lnTo>
                  <a:lnTo>
                    <a:pt x="389" y="13502"/>
                  </a:lnTo>
                  <a:lnTo>
                    <a:pt x="680" y="13696"/>
                  </a:lnTo>
                  <a:lnTo>
                    <a:pt x="1166" y="13793"/>
                  </a:lnTo>
                  <a:lnTo>
                    <a:pt x="9907" y="13793"/>
                  </a:lnTo>
                  <a:lnTo>
                    <a:pt x="10005" y="13599"/>
                  </a:lnTo>
                  <a:lnTo>
                    <a:pt x="10005" y="10394"/>
                  </a:lnTo>
                  <a:lnTo>
                    <a:pt x="10005" y="10296"/>
                  </a:lnTo>
                  <a:lnTo>
                    <a:pt x="9810" y="10199"/>
                  </a:lnTo>
                  <a:lnTo>
                    <a:pt x="9713" y="10199"/>
                  </a:lnTo>
                  <a:lnTo>
                    <a:pt x="9616" y="10296"/>
                  </a:lnTo>
                  <a:lnTo>
                    <a:pt x="9616" y="10394"/>
                  </a:lnTo>
                  <a:lnTo>
                    <a:pt x="9616" y="12725"/>
                  </a:lnTo>
                  <a:lnTo>
                    <a:pt x="9519" y="13016"/>
                  </a:lnTo>
                  <a:lnTo>
                    <a:pt x="9325" y="13210"/>
                  </a:lnTo>
                  <a:lnTo>
                    <a:pt x="9130" y="13404"/>
                  </a:lnTo>
                  <a:lnTo>
                    <a:pt x="875" y="13404"/>
                  </a:lnTo>
                  <a:lnTo>
                    <a:pt x="583" y="13210"/>
                  </a:lnTo>
                  <a:lnTo>
                    <a:pt x="486" y="13016"/>
                  </a:lnTo>
                  <a:lnTo>
                    <a:pt x="389" y="12725"/>
                  </a:lnTo>
                  <a:lnTo>
                    <a:pt x="389" y="1166"/>
                  </a:lnTo>
                  <a:lnTo>
                    <a:pt x="486" y="875"/>
                  </a:lnTo>
                  <a:lnTo>
                    <a:pt x="583" y="584"/>
                  </a:lnTo>
                  <a:lnTo>
                    <a:pt x="875" y="487"/>
                  </a:lnTo>
                  <a:lnTo>
                    <a:pt x="1166" y="389"/>
                  </a:lnTo>
                  <a:lnTo>
                    <a:pt x="8839" y="389"/>
                  </a:lnTo>
                  <a:lnTo>
                    <a:pt x="9130" y="487"/>
                  </a:lnTo>
                  <a:lnTo>
                    <a:pt x="9325" y="584"/>
                  </a:lnTo>
                  <a:lnTo>
                    <a:pt x="9519" y="875"/>
                  </a:lnTo>
                  <a:lnTo>
                    <a:pt x="9616" y="1166"/>
                  </a:lnTo>
                  <a:lnTo>
                    <a:pt x="9616" y="9519"/>
                  </a:lnTo>
                  <a:lnTo>
                    <a:pt x="9616" y="9617"/>
                  </a:lnTo>
                  <a:lnTo>
                    <a:pt x="9810" y="9714"/>
                  </a:lnTo>
                  <a:lnTo>
                    <a:pt x="9907" y="9617"/>
                  </a:lnTo>
                  <a:lnTo>
                    <a:pt x="10005" y="9519"/>
                  </a:lnTo>
                  <a:lnTo>
                    <a:pt x="10005" y="1166"/>
                  </a:lnTo>
                  <a:lnTo>
                    <a:pt x="9907" y="681"/>
                  </a:lnTo>
                  <a:lnTo>
                    <a:pt x="9616" y="389"/>
                  </a:lnTo>
                  <a:lnTo>
                    <a:pt x="9325" y="98"/>
                  </a:lnTo>
                  <a:lnTo>
                    <a:pt x="8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33;p127">
              <a:extLst>
                <a:ext uri="{FF2B5EF4-FFF2-40B4-BE49-F238E27FC236}">
                  <a16:creationId xmlns:a16="http://schemas.microsoft.com/office/drawing/2014/main" id="{C8EA88E9-EA59-4FAF-98BD-B53DA1F17B77}"/>
                </a:ext>
              </a:extLst>
            </p:cNvPr>
            <p:cNvSpPr/>
            <p:nvPr/>
          </p:nvSpPr>
          <p:spPr>
            <a:xfrm>
              <a:off x="4846531" y="3761205"/>
              <a:ext cx="269460" cy="371480"/>
            </a:xfrm>
            <a:custGeom>
              <a:avLst/>
              <a:gdLst/>
              <a:ahLst/>
              <a:cxnLst/>
              <a:rect l="l" t="t" r="r" b="b"/>
              <a:pathLst>
                <a:path w="10005" h="13793" fill="none" extrusionOk="0">
                  <a:moveTo>
                    <a:pt x="9810" y="9714"/>
                  </a:moveTo>
                  <a:lnTo>
                    <a:pt x="9810" y="9714"/>
                  </a:lnTo>
                  <a:lnTo>
                    <a:pt x="9907" y="9617"/>
                  </a:lnTo>
                  <a:lnTo>
                    <a:pt x="10005" y="9519"/>
                  </a:lnTo>
                  <a:lnTo>
                    <a:pt x="10005" y="1166"/>
                  </a:lnTo>
                  <a:lnTo>
                    <a:pt x="10005" y="1166"/>
                  </a:lnTo>
                  <a:lnTo>
                    <a:pt x="9907" y="681"/>
                  </a:lnTo>
                  <a:lnTo>
                    <a:pt x="9616" y="389"/>
                  </a:lnTo>
                  <a:lnTo>
                    <a:pt x="9325" y="98"/>
                  </a:lnTo>
                  <a:lnTo>
                    <a:pt x="8839" y="1"/>
                  </a:lnTo>
                  <a:lnTo>
                    <a:pt x="1166" y="1"/>
                  </a:lnTo>
                  <a:lnTo>
                    <a:pt x="1166" y="1"/>
                  </a:lnTo>
                  <a:lnTo>
                    <a:pt x="680" y="98"/>
                  </a:lnTo>
                  <a:lnTo>
                    <a:pt x="389" y="389"/>
                  </a:lnTo>
                  <a:lnTo>
                    <a:pt x="98" y="681"/>
                  </a:lnTo>
                  <a:lnTo>
                    <a:pt x="0" y="1166"/>
                  </a:lnTo>
                  <a:lnTo>
                    <a:pt x="0" y="12627"/>
                  </a:lnTo>
                  <a:lnTo>
                    <a:pt x="0" y="12627"/>
                  </a:lnTo>
                  <a:lnTo>
                    <a:pt x="98" y="13113"/>
                  </a:lnTo>
                  <a:lnTo>
                    <a:pt x="389" y="13502"/>
                  </a:lnTo>
                  <a:lnTo>
                    <a:pt x="680" y="13696"/>
                  </a:lnTo>
                  <a:lnTo>
                    <a:pt x="1166" y="13793"/>
                  </a:lnTo>
                  <a:lnTo>
                    <a:pt x="9810" y="13793"/>
                  </a:lnTo>
                  <a:lnTo>
                    <a:pt x="9810" y="13793"/>
                  </a:lnTo>
                  <a:lnTo>
                    <a:pt x="9907" y="13793"/>
                  </a:lnTo>
                  <a:lnTo>
                    <a:pt x="10005" y="13599"/>
                  </a:lnTo>
                  <a:lnTo>
                    <a:pt x="10005" y="10394"/>
                  </a:lnTo>
                  <a:lnTo>
                    <a:pt x="10005" y="10394"/>
                  </a:lnTo>
                  <a:lnTo>
                    <a:pt x="10005" y="10296"/>
                  </a:lnTo>
                  <a:lnTo>
                    <a:pt x="10005" y="10296"/>
                  </a:lnTo>
                  <a:lnTo>
                    <a:pt x="9810" y="10199"/>
                  </a:lnTo>
                  <a:lnTo>
                    <a:pt x="9713" y="10199"/>
                  </a:lnTo>
                  <a:lnTo>
                    <a:pt x="9616" y="10296"/>
                  </a:lnTo>
                  <a:lnTo>
                    <a:pt x="9616" y="10394"/>
                  </a:lnTo>
                  <a:lnTo>
                    <a:pt x="9616" y="12725"/>
                  </a:lnTo>
                  <a:lnTo>
                    <a:pt x="9616" y="12725"/>
                  </a:lnTo>
                  <a:lnTo>
                    <a:pt x="9519" y="13016"/>
                  </a:lnTo>
                  <a:lnTo>
                    <a:pt x="9325" y="13210"/>
                  </a:lnTo>
                  <a:lnTo>
                    <a:pt x="9130" y="13404"/>
                  </a:lnTo>
                  <a:lnTo>
                    <a:pt x="8839" y="13404"/>
                  </a:lnTo>
                  <a:lnTo>
                    <a:pt x="1166" y="13404"/>
                  </a:lnTo>
                  <a:lnTo>
                    <a:pt x="1166" y="13404"/>
                  </a:lnTo>
                  <a:lnTo>
                    <a:pt x="875" y="13404"/>
                  </a:lnTo>
                  <a:lnTo>
                    <a:pt x="583" y="13210"/>
                  </a:lnTo>
                  <a:lnTo>
                    <a:pt x="486" y="13016"/>
                  </a:lnTo>
                  <a:lnTo>
                    <a:pt x="389" y="12725"/>
                  </a:lnTo>
                  <a:lnTo>
                    <a:pt x="389" y="1166"/>
                  </a:lnTo>
                  <a:lnTo>
                    <a:pt x="389" y="1166"/>
                  </a:lnTo>
                  <a:lnTo>
                    <a:pt x="486" y="875"/>
                  </a:lnTo>
                  <a:lnTo>
                    <a:pt x="583" y="584"/>
                  </a:lnTo>
                  <a:lnTo>
                    <a:pt x="875" y="487"/>
                  </a:lnTo>
                  <a:lnTo>
                    <a:pt x="1166" y="389"/>
                  </a:lnTo>
                  <a:lnTo>
                    <a:pt x="8839" y="389"/>
                  </a:lnTo>
                  <a:lnTo>
                    <a:pt x="8839" y="389"/>
                  </a:lnTo>
                  <a:lnTo>
                    <a:pt x="9130" y="487"/>
                  </a:lnTo>
                  <a:lnTo>
                    <a:pt x="9325" y="584"/>
                  </a:lnTo>
                  <a:lnTo>
                    <a:pt x="9519" y="875"/>
                  </a:lnTo>
                  <a:lnTo>
                    <a:pt x="9616" y="1166"/>
                  </a:lnTo>
                  <a:lnTo>
                    <a:pt x="9616" y="9519"/>
                  </a:lnTo>
                  <a:lnTo>
                    <a:pt x="9616" y="9519"/>
                  </a:lnTo>
                  <a:lnTo>
                    <a:pt x="9616" y="9617"/>
                  </a:lnTo>
                  <a:lnTo>
                    <a:pt x="9810" y="9714"/>
                  </a:lnTo>
                  <a:lnTo>
                    <a:pt x="9810" y="971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34;p127">
              <a:extLst>
                <a:ext uri="{FF2B5EF4-FFF2-40B4-BE49-F238E27FC236}">
                  <a16:creationId xmlns:a16="http://schemas.microsoft.com/office/drawing/2014/main" id="{C1E3C950-5C9E-401C-A69F-B49D6962A662}"/>
                </a:ext>
              </a:extLst>
            </p:cNvPr>
            <p:cNvSpPr/>
            <p:nvPr/>
          </p:nvSpPr>
          <p:spPr>
            <a:xfrm>
              <a:off x="5110738" y="402280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35;p127">
              <a:extLst>
                <a:ext uri="{FF2B5EF4-FFF2-40B4-BE49-F238E27FC236}">
                  <a16:creationId xmlns:a16="http://schemas.microsoft.com/office/drawing/2014/main" id="{BC2C234E-D575-4DB5-A04B-BA2C43D7D347}"/>
                </a:ext>
              </a:extLst>
            </p:cNvPr>
            <p:cNvSpPr/>
            <p:nvPr/>
          </p:nvSpPr>
          <p:spPr>
            <a:xfrm>
              <a:off x="4872682" y="3795221"/>
              <a:ext cx="217157" cy="292999"/>
            </a:xfrm>
            <a:custGeom>
              <a:avLst/>
              <a:gdLst/>
              <a:ahLst/>
              <a:cxnLst/>
              <a:rect l="l" t="t" r="r" b="b"/>
              <a:pathLst>
                <a:path w="8063" h="10879" extrusionOk="0">
                  <a:moveTo>
                    <a:pt x="7480" y="389"/>
                  </a:moveTo>
                  <a:lnTo>
                    <a:pt x="7577" y="486"/>
                  </a:lnTo>
                  <a:lnTo>
                    <a:pt x="7674" y="583"/>
                  </a:lnTo>
                  <a:lnTo>
                    <a:pt x="7674" y="10296"/>
                  </a:lnTo>
                  <a:lnTo>
                    <a:pt x="7577" y="10393"/>
                  </a:lnTo>
                  <a:lnTo>
                    <a:pt x="7480" y="10490"/>
                  </a:lnTo>
                  <a:lnTo>
                    <a:pt x="583" y="10490"/>
                  </a:lnTo>
                  <a:lnTo>
                    <a:pt x="389" y="10393"/>
                  </a:lnTo>
                  <a:lnTo>
                    <a:pt x="389" y="10296"/>
                  </a:lnTo>
                  <a:lnTo>
                    <a:pt x="389" y="583"/>
                  </a:lnTo>
                  <a:lnTo>
                    <a:pt x="389" y="486"/>
                  </a:lnTo>
                  <a:lnTo>
                    <a:pt x="583" y="389"/>
                  </a:lnTo>
                  <a:close/>
                  <a:moveTo>
                    <a:pt x="583" y="1"/>
                  </a:moveTo>
                  <a:lnTo>
                    <a:pt x="292" y="98"/>
                  </a:lnTo>
                  <a:lnTo>
                    <a:pt x="195" y="195"/>
                  </a:lnTo>
                  <a:lnTo>
                    <a:pt x="1" y="389"/>
                  </a:lnTo>
                  <a:lnTo>
                    <a:pt x="1" y="583"/>
                  </a:lnTo>
                  <a:lnTo>
                    <a:pt x="1" y="10296"/>
                  </a:lnTo>
                  <a:lnTo>
                    <a:pt x="1" y="10490"/>
                  </a:lnTo>
                  <a:lnTo>
                    <a:pt x="195" y="10685"/>
                  </a:lnTo>
                  <a:lnTo>
                    <a:pt x="292" y="10782"/>
                  </a:lnTo>
                  <a:lnTo>
                    <a:pt x="583" y="10879"/>
                  </a:lnTo>
                  <a:lnTo>
                    <a:pt x="7480" y="10879"/>
                  </a:lnTo>
                  <a:lnTo>
                    <a:pt x="7674" y="10782"/>
                  </a:lnTo>
                  <a:lnTo>
                    <a:pt x="7868" y="10685"/>
                  </a:lnTo>
                  <a:lnTo>
                    <a:pt x="7965" y="10490"/>
                  </a:lnTo>
                  <a:lnTo>
                    <a:pt x="8062" y="10296"/>
                  </a:lnTo>
                  <a:lnTo>
                    <a:pt x="8062" y="583"/>
                  </a:lnTo>
                  <a:lnTo>
                    <a:pt x="7965" y="389"/>
                  </a:lnTo>
                  <a:lnTo>
                    <a:pt x="7868" y="195"/>
                  </a:lnTo>
                  <a:lnTo>
                    <a:pt x="7674" y="98"/>
                  </a:lnTo>
                  <a:lnTo>
                    <a:pt x="74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36;p127">
              <a:extLst>
                <a:ext uri="{FF2B5EF4-FFF2-40B4-BE49-F238E27FC236}">
                  <a16:creationId xmlns:a16="http://schemas.microsoft.com/office/drawing/2014/main" id="{4AC39A50-1719-4FAB-A763-98AA728E6D88}"/>
                </a:ext>
              </a:extLst>
            </p:cNvPr>
            <p:cNvSpPr/>
            <p:nvPr/>
          </p:nvSpPr>
          <p:spPr>
            <a:xfrm>
              <a:off x="4872682" y="3795221"/>
              <a:ext cx="217157" cy="292999"/>
            </a:xfrm>
            <a:custGeom>
              <a:avLst/>
              <a:gdLst/>
              <a:ahLst/>
              <a:cxnLst/>
              <a:rect l="l" t="t" r="r" b="b"/>
              <a:pathLst>
                <a:path w="8063" h="10879" fill="none" extrusionOk="0">
                  <a:moveTo>
                    <a:pt x="8062" y="10296"/>
                  </a:moveTo>
                  <a:lnTo>
                    <a:pt x="8062" y="583"/>
                  </a:lnTo>
                  <a:lnTo>
                    <a:pt x="8062" y="583"/>
                  </a:lnTo>
                  <a:lnTo>
                    <a:pt x="7965" y="389"/>
                  </a:lnTo>
                  <a:lnTo>
                    <a:pt x="7868" y="195"/>
                  </a:lnTo>
                  <a:lnTo>
                    <a:pt x="7674" y="98"/>
                  </a:lnTo>
                  <a:lnTo>
                    <a:pt x="7480" y="1"/>
                  </a:lnTo>
                  <a:lnTo>
                    <a:pt x="583" y="1"/>
                  </a:lnTo>
                  <a:lnTo>
                    <a:pt x="583" y="1"/>
                  </a:lnTo>
                  <a:lnTo>
                    <a:pt x="292" y="98"/>
                  </a:lnTo>
                  <a:lnTo>
                    <a:pt x="195" y="195"/>
                  </a:lnTo>
                  <a:lnTo>
                    <a:pt x="1" y="389"/>
                  </a:lnTo>
                  <a:lnTo>
                    <a:pt x="1" y="583"/>
                  </a:lnTo>
                  <a:lnTo>
                    <a:pt x="1" y="10296"/>
                  </a:lnTo>
                  <a:lnTo>
                    <a:pt x="1" y="10296"/>
                  </a:lnTo>
                  <a:lnTo>
                    <a:pt x="1" y="10490"/>
                  </a:lnTo>
                  <a:lnTo>
                    <a:pt x="195" y="10685"/>
                  </a:lnTo>
                  <a:lnTo>
                    <a:pt x="292" y="10782"/>
                  </a:lnTo>
                  <a:lnTo>
                    <a:pt x="583" y="10879"/>
                  </a:lnTo>
                  <a:lnTo>
                    <a:pt x="7480" y="10879"/>
                  </a:lnTo>
                  <a:lnTo>
                    <a:pt x="7480" y="10879"/>
                  </a:lnTo>
                  <a:lnTo>
                    <a:pt x="7674" y="10782"/>
                  </a:lnTo>
                  <a:lnTo>
                    <a:pt x="7868" y="10685"/>
                  </a:lnTo>
                  <a:lnTo>
                    <a:pt x="7965" y="10490"/>
                  </a:lnTo>
                  <a:lnTo>
                    <a:pt x="8062" y="10296"/>
                  </a:lnTo>
                  <a:lnTo>
                    <a:pt x="8062" y="102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37;p127">
              <a:extLst>
                <a:ext uri="{FF2B5EF4-FFF2-40B4-BE49-F238E27FC236}">
                  <a16:creationId xmlns:a16="http://schemas.microsoft.com/office/drawing/2014/main" id="{91CF5FC8-3E9E-4EA1-B2B6-9E1CAD0B1E29}"/>
                </a:ext>
              </a:extLst>
            </p:cNvPr>
            <p:cNvSpPr/>
            <p:nvPr/>
          </p:nvSpPr>
          <p:spPr>
            <a:xfrm>
              <a:off x="4883159" y="3805698"/>
              <a:ext cx="196203" cy="272072"/>
            </a:xfrm>
            <a:custGeom>
              <a:avLst/>
              <a:gdLst/>
              <a:ahLst/>
              <a:cxnLst/>
              <a:rect l="l" t="t" r="r" b="b"/>
              <a:pathLst>
                <a:path w="7285" h="10102" fill="none" extrusionOk="0">
                  <a:moveTo>
                    <a:pt x="0" y="9907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97"/>
                  </a:lnTo>
                  <a:lnTo>
                    <a:pt x="194" y="0"/>
                  </a:lnTo>
                  <a:lnTo>
                    <a:pt x="7091" y="0"/>
                  </a:lnTo>
                  <a:lnTo>
                    <a:pt x="7091" y="0"/>
                  </a:lnTo>
                  <a:lnTo>
                    <a:pt x="7188" y="97"/>
                  </a:lnTo>
                  <a:lnTo>
                    <a:pt x="7285" y="194"/>
                  </a:lnTo>
                  <a:lnTo>
                    <a:pt x="7285" y="9907"/>
                  </a:lnTo>
                  <a:lnTo>
                    <a:pt x="7285" y="9907"/>
                  </a:lnTo>
                  <a:lnTo>
                    <a:pt x="7188" y="10004"/>
                  </a:lnTo>
                  <a:lnTo>
                    <a:pt x="7091" y="10101"/>
                  </a:lnTo>
                  <a:lnTo>
                    <a:pt x="194" y="10101"/>
                  </a:lnTo>
                  <a:lnTo>
                    <a:pt x="194" y="10101"/>
                  </a:lnTo>
                  <a:lnTo>
                    <a:pt x="0" y="10004"/>
                  </a:lnTo>
                  <a:lnTo>
                    <a:pt x="0" y="9907"/>
                  </a:lnTo>
                  <a:lnTo>
                    <a:pt x="0" y="990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38;p127">
              <a:extLst>
                <a:ext uri="{FF2B5EF4-FFF2-40B4-BE49-F238E27FC236}">
                  <a16:creationId xmlns:a16="http://schemas.microsoft.com/office/drawing/2014/main" id="{869EC800-8DA6-4D16-A72B-B99AB8E76CD6}"/>
                </a:ext>
              </a:extLst>
            </p:cNvPr>
            <p:cNvSpPr/>
            <p:nvPr/>
          </p:nvSpPr>
          <p:spPr>
            <a:xfrm>
              <a:off x="4883159" y="407251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39;p127">
              <a:extLst>
                <a:ext uri="{FF2B5EF4-FFF2-40B4-BE49-F238E27FC236}">
                  <a16:creationId xmlns:a16="http://schemas.microsoft.com/office/drawing/2014/main" id="{AF491033-BB58-4205-99A9-67EA461F9EE8}"/>
                </a:ext>
              </a:extLst>
            </p:cNvPr>
            <p:cNvSpPr/>
            <p:nvPr/>
          </p:nvSpPr>
          <p:spPr>
            <a:xfrm>
              <a:off x="4901473" y="3826624"/>
              <a:ext cx="159575" cy="156963"/>
            </a:xfrm>
            <a:custGeom>
              <a:avLst/>
              <a:gdLst/>
              <a:ahLst/>
              <a:cxnLst/>
              <a:rect l="l" t="t" r="r" b="b"/>
              <a:pathLst>
                <a:path w="5925" h="5828" extrusionOk="0">
                  <a:moveTo>
                    <a:pt x="2428" y="1651"/>
                  </a:moveTo>
                  <a:lnTo>
                    <a:pt x="2623" y="1748"/>
                  </a:lnTo>
                  <a:lnTo>
                    <a:pt x="2720" y="1943"/>
                  </a:lnTo>
                  <a:lnTo>
                    <a:pt x="2720" y="2234"/>
                  </a:lnTo>
                  <a:lnTo>
                    <a:pt x="2428" y="2331"/>
                  </a:lnTo>
                  <a:lnTo>
                    <a:pt x="2040" y="2331"/>
                  </a:lnTo>
                  <a:lnTo>
                    <a:pt x="1748" y="2040"/>
                  </a:lnTo>
                  <a:lnTo>
                    <a:pt x="1554" y="1651"/>
                  </a:lnTo>
                  <a:close/>
                  <a:moveTo>
                    <a:pt x="4371" y="2720"/>
                  </a:moveTo>
                  <a:lnTo>
                    <a:pt x="4177" y="3205"/>
                  </a:lnTo>
                  <a:lnTo>
                    <a:pt x="3885" y="3400"/>
                  </a:lnTo>
                  <a:lnTo>
                    <a:pt x="3497" y="3497"/>
                  </a:lnTo>
                  <a:lnTo>
                    <a:pt x="3205" y="3497"/>
                  </a:lnTo>
                  <a:lnTo>
                    <a:pt x="3205" y="3108"/>
                  </a:lnTo>
                  <a:lnTo>
                    <a:pt x="3400" y="2914"/>
                  </a:lnTo>
                  <a:lnTo>
                    <a:pt x="3497" y="2817"/>
                  </a:lnTo>
                  <a:lnTo>
                    <a:pt x="3691" y="2720"/>
                  </a:lnTo>
                  <a:close/>
                  <a:moveTo>
                    <a:pt x="2914" y="4759"/>
                  </a:moveTo>
                  <a:lnTo>
                    <a:pt x="3400" y="4856"/>
                  </a:lnTo>
                  <a:lnTo>
                    <a:pt x="3788" y="4954"/>
                  </a:lnTo>
                  <a:lnTo>
                    <a:pt x="4177" y="5148"/>
                  </a:lnTo>
                  <a:lnTo>
                    <a:pt x="4468" y="5439"/>
                  </a:lnTo>
                  <a:lnTo>
                    <a:pt x="1457" y="5439"/>
                  </a:lnTo>
                  <a:lnTo>
                    <a:pt x="1748" y="5148"/>
                  </a:lnTo>
                  <a:lnTo>
                    <a:pt x="2137" y="4954"/>
                  </a:lnTo>
                  <a:lnTo>
                    <a:pt x="2525" y="4856"/>
                  </a:lnTo>
                  <a:lnTo>
                    <a:pt x="2914" y="4759"/>
                  </a:lnTo>
                  <a:close/>
                  <a:moveTo>
                    <a:pt x="97" y="0"/>
                  </a:moveTo>
                  <a:lnTo>
                    <a:pt x="0" y="194"/>
                  </a:lnTo>
                  <a:lnTo>
                    <a:pt x="0" y="2525"/>
                  </a:lnTo>
                  <a:lnTo>
                    <a:pt x="97" y="2623"/>
                  </a:lnTo>
                  <a:lnTo>
                    <a:pt x="291" y="2623"/>
                  </a:lnTo>
                  <a:lnTo>
                    <a:pt x="389" y="2525"/>
                  </a:lnTo>
                  <a:lnTo>
                    <a:pt x="389" y="2428"/>
                  </a:lnTo>
                  <a:lnTo>
                    <a:pt x="389" y="874"/>
                  </a:lnTo>
                  <a:lnTo>
                    <a:pt x="389" y="680"/>
                  </a:lnTo>
                  <a:lnTo>
                    <a:pt x="486" y="486"/>
                  </a:lnTo>
                  <a:lnTo>
                    <a:pt x="680" y="389"/>
                  </a:lnTo>
                  <a:lnTo>
                    <a:pt x="5245" y="389"/>
                  </a:lnTo>
                  <a:lnTo>
                    <a:pt x="5439" y="486"/>
                  </a:lnTo>
                  <a:lnTo>
                    <a:pt x="5536" y="680"/>
                  </a:lnTo>
                  <a:lnTo>
                    <a:pt x="5536" y="874"/>
                  </a:lnTo>
                  <a:lnTo>
                    <a:pt x="5536" y="4954"/>
                  </a:lnTo>
                  <a:lnTo>
                    <a:pt x="5536" y="5148"/>
                  </a:lnTo>
                  <a:lnTo>
                    <a:pt x="5439" y="5245"/>
                  </a:lnTo>
                  <a:lnTo>
                    <a:pt x="5245" y="5342"/>
                  </a:lnTo>
                  <a:lnTo>
                    <a:pt x="5051" y="5439"/>
                  </a:lnTo>
                  <a:lnTo>
                    <a:pt x="4954" y="5439"/>
                  </a:lnTo>
                  <a:lnTo>
                    <a:pt x="4565" y="4954"/>
                  </a:lnTo>
                  <a:lnTo>
                    <a:pt x="4177" y="4662"/>
                  </a:lnTo>
                  <a:lnTo>
                    <a:pt x="3691" y="4468"/>
                  </a:lnTo>
                  <a:lnTo>
                    <a:pt x="3205" y="4371"/>
                  </a:lnTo>
                  <a:lnTo>
                    <a:pt x="3205" y="3885"/>
                  </a:lnTo>
                  <a:lnTo>
                    <a:pt x="3594" y="3885"/>
                  </a:lnTo>
                  <a:lnTo>
                    <a:pt x="3982" y="3788"/>
                  </a:lnTo>
                  <a:lnTo>
                    <a:pt x="4274" y="3594"/>
                  </a:lnTo>
                  <a:lnTo>
                    <a:pt x="4468" y="3302"/>
                  </a:lnTo>
                  <a:lnTo>
                    <a:pt x="4662" y="2914"/>
                  </a:lnTo>
                  <a:lnTo>
                    <a:pt x="4759" y="2525"/>
                  </a:lnTo>
                  <a:lnTo>
                    <a:pt x="4759" y="2331"/>
                  </a:lnTo>
                  <a:lnTo>
                    <a:pt x="4565" y="2234"/>
                  </a:lnTo>
                  <a:lnTo>
                    <a:pt x="4468" y="2234"/>
                  </a:lnTo>
                  <a:lnTo>
                    <a:pt x="4274" y="2331"/>
                  </a:lnTo>
                  <a:lnTo>
                    <a:pt x="3400" y="2331"/>
                  </a:lnTo>
                  <a:lnTo>
                    <a:pt x="3205" y="2525"/>
                  </a:lnTo>
                  <a:lnTo>
                    <a:pt x="3205" y="2331"/>
                  </a:lnTo>
                  <a:lnTo>
                    <a:pt x="3108" y="1943"/>
                  </a:lnTo>
                  <a:lnTo>
                    <a:pt x="3108" y="1651"/>
                  </a:lnTo>
                  <a:lnTo>
                    <a:pt x="2914" y="1457"/>
                  </a:lnTo>
                  <a:lnTo>
                    <a:pt x="2525" y="1263"/>
                  </a:lnTo>
                  <a:lnTo>
                    <a:pt x="2137" y="1166"/>
                  </a:lnTo>
                  <a:lnTo>
                    <a:pt x="1554" y="1263"/>
                  </a:lnTo>
                  <a:lnTo>
                    <a:pt x="1166" y="1263"/>
                  </a:lnTo>
                  <a:lnTo>
                    <a:pt x="1069" y="1360"/>
                  </a:lnTo>
                  <a:lnTo>
                    <a:pt x="1069" y="1554"/>
                  </a:lnTo>
                  <a:lnTo>
                    <a:pt x="1263" y="1943"/>
                  </a:lnTo>
                  <a:lnTo>
                    <a:pt x="1457" y="2234"/>
                  </a:lnTo>
                  <a:lnTo>
                    <a:pt x="1651" y="2525"/>
                  </a:lnTo>
                  <a:lnTo>
                    <a:pt x="1943" y="2623"/>
                  </a:lnTo>
                  <a:lnTo>
                    <a:pt x="2331" y="2720"/>
                  </a:lnTo>
                  <a:lnTo>
                    <a:pt x="2720" y="2623"/>
                  </a:lnTo>
                  <a:lnTo>
                    <a:pt x="2720" y="4371"/>
                  </a:lnTo>
                  <a:lnTo>
                    <a:pt x="2234" y="4468"/>
                  </a:lnTo>
                  <a:lnTo>
                    <a:pt x="1748" y="4662"/>
                  </a:lnTo>
                  <a:lnTo>
                    <a:pt x="1360" y="4954"/>
                  </a:lnTo>
                  <a:lnTo>
                    <a:pt x="971" y="5439"/>
                  </a:lnTo>
                  <a:lnTo>
                    <a:pt x="583" y="5439"/>
                  </a:lnTo>
                  <a:lnTo>
                    <a:pt x="486" y="5342"/>
                  </a:lnTo>
                  <a:lnTo>
                    <a:pt x="389" y="5245"/>
                  </a:lnTo>
                  <a:lnTo>
                    <a:pt x="389" y="3302"/>
                  </a:lnTo>
                  <a:lnTo>
                    <a:pt x="389" y="3205"/>
                  </a:lnTo>
                  <a:lnTo>
                    <a:pt x="97" y="3205"/>
                  </a:lnTo>
                  <a:lnTo>
                    <a:pt x="0" y="3302"/>
                  </a:lnTo>
                  <a:lnTo>
                    <a:pt x="0" y="3400"/>
                  </a:lnTo>
                  <a:lnTo>
                    <a:pt x="0" y="4954"/>
                  </a:lnTo>
                  <a:lnTo>
                    <a:pt x="97" y="5342"/>
                  </a:lnTo>
                  <a:lnTo>
                    <a:pt x="291" y="5633"/>
                  </a:lnTo>
                  <a:lnTo>
                    <a:pt x="486" y="5828"/>
                  </a:lnTo>
                  <a:lnTo>
                    <a:pt x="5342" y="5828"/>
                  </a:lnTo>
                  <a:lnTo>
                    <a:pt x="5634" y="5633"/>
                  </a:lnTo>
                  <a:lnTo>
                    <a:pt x="5828" y="5342"/>
                  </a:lnTo>
                  <a:lnTo>
                    <a:pt x="5925" y="4954"/>
                  </a:lnTo>
                  <a:lnTo>
                    <a:pt x="5925" y="874"/>
                  </a:lnTo>
                  <a:lnTo>
                    <a:pt x="5828" y="486"/>
                  </a:lnTo>
                  <a:lnTo>
                    <a:pt x="5634" y="291"/>
                  </a:lnTo>
                  <a:lnTo>
                    <a:pt x="5342" y="97"/>
                  </a:lnTo>
                  <a:lnTo>
                    <a:pt x="50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40;p127">
              <a:extLst>
                <a:ext uri="{FF2B5EF4-FFF2-40B4-BE49-F238E27FC236}">
                  <a16:creationId xmlns:a16="http://schemas.microsoft.com/office/drawing/2014/main" id="{6464EE22-EA0C-497D-86DE-C6944FFBC055}"/>
                </a:ext>
              </a:extLst>
            </p:cNvPr>
            <p:cNvSpPr/>
            <p:nvPr/>
          </p:nvSpPr>
          <p:spPr>
            <a:xfrm>
              <a:off x="4901473" y="3826624"/>
              <a:ext cx="159575" cy="156963"/>
            </a:xfrm>
            <a:custGeom>
              <a:avLst/>
              <a:gdLst/>
              <a:ahLst/>
              <a:cxnLst/>
              <a:rect l="l" t="t" r="r" b="b"/>
              <a:pathLst>
                <a:path w="5925" h="5828" fill="none" extrusionOk="0">
                  <a:moveTo>
                    <a:pt x="5051" y="0"/>
                  </a:moveTo>
                  <a:lnTo>
                    <a:pt x="194" y="0"/>
                  </a:lnTo>
                  <a:lnTo>
                    <a:pt x="194" y="0"/>
                  </a:lnTo>
                  <a:lnTo>
                    <a:pt x="97" y="0"/>
                  </a:lnTo>
                  <a:lnTo>
                    <a:pt x="0" y="194"/>
                  </a:lnTo>
                  <a:lnTo>
                    <a:pt x="0" y="2525"/>
                  </a:lnTo>
                  <a:lnTo>
                    <a:pt x="0" y="2525"/>
                  </a:lnTo>
                  <a:lnTo>
                    <a:pt x="0" y="2525"/>
                  </a:lnTo>
                  <a:lnTo>
                    <a:pt x="0" y="2525"/>
                  </a:lnTo>
                  <a:lnTo>
                    <a:pt x="97" y="2623"/>
                  </a:lnTo>
                  <a:lnTo>
                    <a:pt x="291" y="2623"/>
                  </a:lnTo>
                  <a:lnTo>
                    <a:pt x="389" y="2525"/>
                  </a:lnTo>
                  <a:lnTo>
                    <a:pt x="389" y="2428"/>
                  </a:lnTo>
                  <a:lnTo>
                    <a:pt x="389" y="874"/>
                  </a:lnTo>
                  <a:lnTo>
                    <a:pt x="389" y="874"/>
                  </a:lnTo>
                  <a:lnTo>
                    <a:pt x="389" y="680"/>
                  </a:lnTo>
                  <a:lnTo>
                    <a:pt x="486" y="486"/>
                  </a:lnTo>
                  <a:lnTo>
                    <a:pt x="680" y="389"/>
                  </a:lnTo>
                  <a:lnTo>
                    <a:pt x="874" y="389"/>
                  </a:lnTo>
                  <a:lnTo>
                    <a:pt x="5051" y="389"/>
                  </a:lnTo>
                  <a:lnTo>
                    <a:pt x="5051" y="389"/>
                  </a:lnTo>
                  <a:lnTo>
                    <a:pt x="5245" y="389"/>
                  </a:lnTo>
                  <a:lnTo>
                    <a:pt x="5439" y="486"/>
                  </a:lnTo>
                  <a:lnTo>
                    <a:pt x="5536" y="680"/>
                  </a:lnTo>
                  <a:lnTo>
                    <a:pt x="5536" y="874"/>
                  </a:lnTo>
                  <a:lnTo>
                    <a:pt x="5536" y="4954"/>
                  </a:lnTo>
                  <a:lnTo>
                    <a:pt x="5536" y="4954"/>
                  </a:lnTo>
                  <a:lnTo>
                    <a:pt x="5536" y="5148"/>
                  </a:lnTo>
                  <a:lnTo>
                    <a:pt x="5439" y="5245"/>
                  </a:lnTo>
                  <a:lnTo>
                    <a:pt x="5245" y="5342"/>
                  </a:lnTo>
                  <a:lnTo>
                    <a:pt x="5051" y="5439"/>
                  </a:lnTo>
                  <a:lnTo>
                    <a:pt x="4954" y="5439"/>
                  </a:lnTo>
                  <a:lnTo>
                    <a:pt x="4954" y="5439"/>
                  </a:lnTo>
                  <a:lnTo>
                    <a:pt x="4565" y="4954"/>
                  </a:lnTo>
                  <a:lnTo>
                    <a:pt x="4177" y="4662"/>
                  </a:lnTo>
                  <a:lnTo>
                    <a:pt x="3691" y="4468"/>
                  </a:lnTo>
                  <a:lnTo>
                    <a:pt x="3205" y="4371"/>
                  </a:lnTo>
                  <a:lnTo>
                    <a:pt x="3205" y="3885"/>
                  </a:lnTo>
                  <a:lnTo>
                    <a:pt x="3205" y="3885"/>
                  </a:lnTo>
                  <a:lnTo>
                    <a:pt x="3594" y="3885"/>
                  </a:lnTo>
                  <a:lnTo>
                    <a:pt x="3982" y="3788"/>
                  </a:lnTo>
                  <a:lnTo>
                    <a:pt x="3982" y="3788"/>
                  </a:lnTo>
                  <a:lnTo>
                    <a:pt x="4274" y="3594"/>
                  </a:lnTo>
                  <a:lnTo>
                    <a:pt x="4468" y="3302"/>
                  </a:lnTo>
                  <a:lnTo>
                    <a:pt x="4662" y="2914"/>
                  </a:lnTo>
                  <a:lnTo>
                    <a:pt x="4759" y="2525"/>
                  </a:lnTo>
                  <a:lnTo>
                    <a:pt x="4759" y="2525"/>
                  </a:lnTo>
                  <a:lnTo>
                    <a:pt x="4759" y="2331"/>
                  </a:lnTo>
                  <a:lnTo>
                    <a:pt x="4759" y="2331"/>
                  </a:lnTo>
                  <a:lnTo>
                    <a:pt x="4565" y="2234"/>
                  </a:lnTo>
                  <a:lnTo>
                    <a:pt x="4468" y="2234"/>
                  </a:lnTo>
                  <a:lnTo>
                    <a:pt x="4468" y="2234"/>
                  </a:lnTo>
                  <a:lnTo>
                    <a:pt x="4274" y="2331"/>
                  </a:lnTo>
                  <a:lnTo>
                    <a:pt x="3691" y="2331"/>
                  </a:lnTo>
                  <a:lnTo>
                    <a:pt x="3691" y="2331"/>
                  </a:lnTo>
                  <a:lnTo>
                    <a:pt x="3400" y="2331"/>
                  </a:lnTo>
                  <a:lnTo>
                    <a:pt x="3205" y="2525"/>
                  </a:lnTo>
                  <a:lnTo>
                    <a:pt x="3205" y="2331"/>
                  </a:lnTo>
                  <a:lnTo>
                    <a:pt x="3205" y="2331"/>
                  </a:lnTo>
                  <a:lnTo>
                    <a:pt x="3108" y="1943"/>
                  </a:lnTo>
                  <a:lnTo>
                    <a:pt x="3108" y="1651"/>
                  </a:lnTo>
                  <a:lnTo>
                    <a:pt x="2914" y="1457"/>
                  </a:lnTo>
                  <a:lnTo>
                    <a:pt x="2914" y="1457"/>
                  </a:lnTo>
                  <a:lnTo>
                    <a:pt x="2525" y="1263"/>
                  </a:lnTo>
                  <a:lnTo>
                    <a:pt x="2137" y="1166"/>
                  </a:lnTo>
                  <a:lnTo>
                    <a:pt x="2137" y="1166"/>
                  </a:lnTo>
                  <a:lnTo>
                    <a:pt x="1554" y="1263"/>
                  </a:lnTo>
                  <a:lnTo>
                    <a:pt x="1360" y="1263"/>
                  </a:lnTo>
                  <a:lnTo>
                    <a:pt x="1360" y="1263"/>
                  </a:lnTo>
                  <a:lnTo>
                    <a:pt x="1263" y="1263"/>
                  </a:lnTo>
                  <a:lnTo>
                    <a:pt x="1166" y="1263"/>
                  </a:lnTo>
                  <a:lnTo>
                    <a:pt x="1166" y="1263"/>
                  </a:lnTo>
                  <a:lnTo>
                    <a:pt x="1069" y="1360"/>
                  </a:lnTo>
                  <a:lnTo>
                    <a:pt x="1069" y="1554"/>
                  </a:lnTo>
                  <a:lnTo>
                    <a:pt x="1069" y="1554"/>
                  </a:lnTo>
                  <a:lnTo>
                    <a:pt x="1263" y="1943"/>
                  </a:lnTo>
                  <a:lnTo>
                    <a:pt x="1457" y="2234"/>
                  </a:lnTo>
                  <a:lnTo>
                    <a:pt x="1651" y="2525"/>
                  </a:lnTo>
                  <a:lnTo>
                    <a:pt x="1943" y="2623"/>
                  </a:lnTo>
                  <a:lnTo>
                    <a:pt x="1943" y="2623"/>
                  </a:lnTo>
                  <a:lnTo>
                    <a:pt x="2331" y="2720"/>
                  </a:lnTo>
                  <a:lnTo>
                    <a:pt x="2720" y="2623"/>
                  </a:lnTo>
                  <a:lnTo>
                    <a:pt x="2720" y="4371"/>
                  </a:lnTo>
                  <a:lnTo>
                    <a:pt x="2720" y="4371"/>
                  </a:lnTo>
                  <a:lnTo>
                    <a:pt x="2234" y="4468"/>
                  </a:lnTo>
                  <a:lnTo>
                    <a:pt x="1748" y="4662"/>
                  </a:lnTo>
                  <a:lnTo>
                    <a:pt x="1360" y="4954"/>
                  </a:lnTo>
                  <a:lnTo>
                    <a:pt x="971" y="5439"/>
                  </a:lnTo>
                  <a:lnTo>
                    <a:pt x="583" y="5439"/>
                  </a:lnTo>
                  <a:lnTo>
                    <a:pt x="583" y="5439"/>
                  </a:lnTo>
                  <a:lnTo>
                    <a:pt x="486" y="5342"/>
                  </a:lnTo>
                  <a:lnTo>
                    <a:pt x="389" y="5245"/>
                  </a:lnTo>
                  <a:lnTo>
                    <a:pt x="389" y="3302"/>
                  </a:lnTo>
                  <a:lnTo>
                    <a:pt x="389" y="3302"/>
                  </a:lnTo>
                  <a:lnTo>
                    <a:pt x="389" y="3205"/>
                  </a:lnTo>
                  <a:lnTo>
                    <a:pt x="389" y="3205"/>
                  </a:lnTo>
                  <a:lnTo>
                    <a:pt x="194" y="3205"/>
                  </a:lnTo>
                  <a:lnTo>
                    <a:pt x="97" y="3205"/>
                  </a:lnTo>
                  <a:lnTo>
                    <a:pt x="0" y="3302"/>
                  </a:lnTo>
                  <a:lnTo>
                    <a:pt x="0" y="3400"/>
                  </a:lnTo>
                  <a:lnTo>
                    <a:pt x="0" y="4954"/>
                  </a:lnTo>
                  <a:lnTo>
                    <a:pt x="0" y="4954"/>
                  </a:lnTo>
                  <a:lnTo>
                    <a:pt x="97" y="5342"/>
                  </a:lnTo>
                  <a:lnTo>
                    <a:pt x="291" y="5633"/>
                  </a:lnTo>
                  <a:lnTo>
                    <a:pt x="486" y="5828"/>
                  </a:lnTo>
                  <a:lnTo>
                    <a:pt x="874" y="5828"/>
                  </a:lnTo>
                  <a:lnTo>
                    <a:pt x="5051" y="5828"/>
                  </a:lnTo>
                  <a:lnTo>
                    <a:pt x="5051" y="5828"/>
                  </a:lnTo>
                  <a:lnTo>
                    <a:pt x="5342" y="5828"/>
                  </a:lnTo>
                  <a:lnTo>
                    <a:pt x="5634" y="5633"/>
                  </a:lnTo>
                  <a:lnTo>
                    <a:pt x="5828" y="5342"/>
                  </a:lnTo>
                  <a:lnTo>
                    <a:pt x="5925" y="4954"/>
                  </a:lnTo>
                  <a:lnTo>
                    <a:pt x="5925" y="874"/>
                  </a:lnTo>
                  <a:lnTo>
                    <a:pt x="5925" y="874"/>
                  </a:lnTo>
                  <a:lnTo>
                    <a:pt x="5828" y="486"/>
                  </a:lnTo>
                  <a:lnTo>
                    <a:pt x="5634" y="291"/>
                  </a:lnTo>
                  <a:lnTo>
                    <a:pt x="5342" y="97"/>
                  </a:lnTo>
                  <a:lnTo>
                    <a:pt x="5051" y="0"/>
                  </a:lnTo>
                  <a:lnTo>
                    <a:pt x="505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41;p127">
              <a:extLst>
                <a:ext uri="{FF2B5EF4-FFF2-40B4-BE49-F238E27FC236}">
                  <a16:creationId xmlns:a16="http://schemas.microsoft.com/office/drawing/2014/main" id="{D1FCBA7C-BCBB-4551-AEC0-AAB20CF9E36E}"/>
                </a:ext>
              </a:extLst>
            </p:cNvPr>
            <p:cNvSpPr/>
            <p:nvPr/>
          </p:nvSpPr>
          <p:spPr>
            <a:xfrm>
              <a:off x="4987792" y="3899854"/>
              <a:ext cx="31403" cy="20953"/>
            </a:xfrm>
            <a:custGeom>
              <a:avLst/>
              <a:gdLst/>
              <a:ahLst/>
              <a:cxnLst/>
              <a:rect l="l" t="t" r="r" b="b"/>
              <a:pathLst>
                <a:path w="1166" h="778" fill="none" extrusionOk="0">
                  <a:moveTo>
                    <a:pt x="195" y="195"/>
                  </a:moveTo>
                  <a:lnTo>
                    <a:pt x="195" y="195"/>
                  </a:lnTo>
                  <a:lnTo>
                    <a:pt x="292" y="98"/>
                  </a:lnTo>
                  <a:lnTo>
                    <a:pt x="486" y="1"/>
                  </a:lnTo>
                  <a:lnTo>
                    <a:pt x="486" y="1"/>
                  </a:lnTo>
                  <a:lnTo>
                    <a:pt x="1166" y="1"/>
                  </a:lnTo>
                  <a:lnTo>
                    <a:pt x="1166" y="1"/>
                  </a:lnTo>
                  <a:lnTo>
                    <a:pt x="972" y="486"/>
                  </a:lnTo>
                  <a:lnTo>
                    <a:pt x="680" y="681"/>
                  </a:lnTo>
                  <a:lnTo>
                    <a:pt x="680" y="681"/>
                  </a:lnTo>
                  <a:lnTo>
                    <a:pt x="292" y="778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389"/>
                  </a:lnTo>
                  <a:lnTo>
                    <a:pt x="195" y="195"/>
                  </a:lnTo>
                  <a:lnTo>
                    <a:pt x="195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42;p127">
              <a:extLst>
                <a:ext uri="{FF2B5EF4-FFF2-40B4-BE49-F238E27FC236}">
                  <a16:creationId xmlns:a16="http://schemas.microsoft.com/office/drawing/2014/main" id="{A174ABED-DA17-4ADF-A072-BA4C7C7C1A53}"/>
                </a:ext>
              </a:extLst>
            </p:cNvPr>
            <p:cNvSpPr/>
            <p:nvPr/>
          </p:nvSpPr>
          <p:spPr>
            <a:xfrm>
              <a:off x="4943326" y="3871090"/>
              <a:ext cx="31403" cy="18341"/>
            </a:xfrm>
            <a:custGeom>
              <a:avLst/>
              <a:gdLst/>
              <a:ahLst/>
              <a:cxnLst/>
              <a:rect l="l" t="t" r="r" b="b"/>
              <a:pathLst>
                <a:path w="1166" h="681" fill="none" extrusionOk="0">
                  <a:moveTo>
                    <a:pt x="486" y="680"/>
                  </a:moveTo>
                  <a:lnTo>
                    <a:pt x="486" y="680"/>
                  </a:lnTo>
                  <a:lnTo>
                    <a:pt x="194" y="389"/>
                  </a:lnTo>
                  <a:lnTo>
                    <a:pt x="0" y="0"/>
                  </a:lnTo>
                  <a:lnTo>
                    <a:pt x="0" y="0"/>
                  </a:lnTo>
                  <a:lnTo>
                    <a:pt x="583" y="0"/>
                  </a:lnTo>
                  <a:lnTo>
                    <a:pt x="583" y="0"/>
                  </a:lnTo>
                  <a:lnTo>
                    <a:pt x="874" y="0"/>
                  </a:lnTo>
                  <a:lnTo>
                    <a:pt x="1069" y="97"/>
                  </a:lnTo>
                  <a:lnTo>
                    <a:pt x="1069" y="97"/>
                  </a:lnTo>
                  <a:lnTo>
                    <a:pt x="1166" y="292"/>
                  </a:lnTo>
                  <a:lnTo>
                    <a:pt x="1166" y="583"/>
                  </a:lnTo>
                  <a:lnTo>
                    <a:pt x="1166" y="583"/>
                  </a:lnTo>
                  <a:lnTo>
                    <a:pt x="874" y="680"/>
                  </a:lnTo>
                  <a:lnTo>
                    <a:pt x="680" y="680"/>
                  </a:lnTo>
                  <a:lnTo>
                    <a:pt x="486" y="680"/>
                  </a:lnTo>
                  <a:lnTo>
                    <a:pt x="486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43;p127">
              <a:extLst>
                <a:ext uri="{FF2B5EF4-FFF2-40B4-BE49-F238E27FC236}">
                  <a16:creationId xmlns:a16="http://schemas.microsoft.com/office/drawing/2014/main" id="{A5C6084A-B81B-4EC5-99E4-6C913ACAE351}"/>
                </a:ext>
              </a:extLst>
            </p:cNvPr>
            <p:cNvSpPr/>
            <p:nvPr/>
          </p:nvSpPr>
          <p:spPr>
            <a:xfrm>
              <a:off x="4940714" y="3954796"/>
              <a:ext cx="81094" cy="18341"/>
            </a:xfrm>
            <a:custGeom>
              <a:avLst/>
              <a:gdLst/>
              <a:ahLst/>
              <a:cxnLst/>
              <a:rect l="l" t="t" r="r" b="b"/>
              <a:pathLst>
                <a:path w="3011" h="681" fill="none" extrusionOk="0">
                  <a:moveTo>
                    <a:pt x="3011" y="680"/>
                  </a:moveTo>
                  <a:lnTo>
                    <a:pt x="0" y="680"/>
                  </a:lnTo>
                  <a:lnTo>
                    <a:pt x="0" y="680"/>
                  </a:lnTo>
                  <a:lnTo>
                    <a:pt x="291" y="389"/>
                  </a:lnTo>
                  <a:lnTo>
                    <a:pt x="680" y="195"/>
                  </a:lnTo>
                  <a:lnTo>
                    <a:pt x="1068" y="97"/>
                  </a:lnTo>
                  <a:lnTo>
                    <a:pt x="1457" y="0"/>
                  </a:lnTo>
                  <a:lnTo>
                    <a:pt x="1943" y="97"/>
                  </a:lnTo>
                  <a:lnTo>
                    <a:pt x="2331" y="195"/>
                  </a:lnTo>
                  <a:lnTo>
                    <a:pt x="2720" y="389"/>
                  </a:lnTo>
                  <a:lnTo>
                    <a:pt x="3011" y="680"/>
                  </a:lnTo>
                  <a:lnTo>
                    <a:pt x="3011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44;p127">
              <a:extLst>
                <a:ext uri="{FF2B5EF4-FFF2-40B4-BE49-F238E27FC236}">
                  <a16:creationId xmlns:a16="http://schemas.microsoft.com/office/drawing/2014/main" id="{FC96F70B-F72D-41E7-A832-8599A002861B}"/>
                </a:ext>
              </a:extLst>
            </p:cNvPr>
            <p:cNvSpPr/>
            <p:nvPr/>
          </p:nvSpPr>
          <p:spPr>
            <a:xfrm>
              <a:off x="5021780" y="397311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122"/>
          <p:cNvSpPr/>
          <p:nvPr/>
        </p:nvSpPr>
        <p:spPr>
          <a:xfrm rot="10800000">
            <a:off x="3052350" y="589125"/>
            <a:ext cx="6086400" cy="279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1" name="Google Shape;2081;p122"/>
          <p:cNvSpPr txBox="1">
            <a:spLocks noGrp="1"/>
          </p:cNvSpPr>
          <p:nvPr>
            <p:ph type="title"/>
          </p:nvPr>
        </p:nvSpPr>
        <p:spPr>
          <a:xfrm>
            <a:off x="3052350" y="1814456"/>
            <a:ext cx="6086400" cy="937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3"/>
                </a:solidFill>
              </a:rPr>
              <a:t>Proposed Digital Solutions</a:t>
            </a:r>
            <a:endParaRPr sz="3600" dirty="0">
              <a:solidFill>
                <a:schemeClr val="accent3"/>
              </a:solidFill>
            </a:endParaRPr>
          </a:p>
        </p:txBody>
      </p:sp>
      <p:sp>
        <p:nvSpPr>
          <p:cNvPr id="6" name="Google Shape;1319;p94">
            <a:extLst>
              <a:ext uri="{FF2B5EF4-FFF2-40B4-BE49-F238E27FC236}">
                <a16:creationId xmlns:a16="http://schemas.microsoft.com/office/drawing/2014/main" id="{EAC749DF-97A0-4549-9952-890A1A44F9F4}"/>
              </a:ext>
            </a:extLst>
          </p:cNvPr>
          <p:cNvSpPr txBox="1">
            <a:spLocks/>
          </p:cNvSpPr>
          <p:nvPr/>
        </p:nvSpPr>
        <p:spPr>
          <a:xfrm>
            <a:off x="5172348" y="762574"/>
            <a:ext cx="3084684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3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/>
            <a:r>
              <a:rPr lang="en" sz="7200" dirty="0">
                <a:latin typeface="Playfair Display" panose="020B0604020202020204" charset="0"/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8"/>
          <p:cNvSpPr txBox="1">
            <a:spLocks noGrp="1"/>
          </p:cNvSpPr>
          <p:nvPr>
            <p:ph type="title"/>
          </p:nvPr>
        </p:nvSpPr>
        <p:spPr>
          <a:xfrm>
            <a:off x="676302" y="60364"/>
            <a:ext cx="7696200" cy="599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Digital Market Place Platform</a:t>
            </a:r>
            <a:endParaRPr dirty="0"/>
          </a:p>
        </p:txBody>
      </p:sp>
      <p:sp>
        <p:nvSpPr>
          <p:cNvPr id="562" name="Google Shape;562;p78"/>
          <p:cNvSpPr/>
          <p:nvPr/>
        </p:nvSpPr>
        <p:spPr>
          <a:xfrm>
            <a:off x="2611189" y="2112300"/>
            <a:ext cx="582533" cy="5938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78"/>
          <p:cNvSpPr/>
          <p:nvPr/>
        </p:nvSpPr>
        <p:spPr>
          <a:xfrm>
            <a:off x="2596080" y="1379008"/>
            <a:ext cx="581532" cy="5149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78"/>
          <p:cNvSpPr/>
          <p:nvPr/>
        </p:nvSpPr>
        <p:spPr>
          <a:xfrm rot="10800000">
            <a:off x="0" y="4791600"/>
            <a:ext cx="32523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08DFE-E29E-4D25-8CF4-C5EFA625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" y="714279"/>
            <a:ext cx="2542606" cy="2989041"/>
          </a:xfrm>
          <a:prstGeom prst="rect">
            <a:avLst/>
          </a:prstGeom>
        </p:spPr>
      </p:pic>
      <p:sp>
        <p:nvSpPr>
          <p:cNvPr id="69" name="Google Shape;557;p78">
            <a:extLst>
              <a:ext uri="{FF2B5EF4-FFF2-40B4-BE49-F238E27FC236}">
                <a16:creationId xmlns:a16="http://schemas.microsoft.com/office/drawing/2014/main" id="{A43D9C19-BFFC-40F1-AB23-0166036F85D1}"/>
              </a:ext>
            </a:extLst>
          </p:cNvPr>
          <p:cNvSpPr txBox="1">
            <a:spLocks/>
          </p:cNvSpPr>
          <p:nvPr/>
        </p:nvSpPr>
        <p:spPr>
          <a:xfrm>
            <a:off x="2517249" y="624051"/>
            <a:ext cx="6443871" cy="374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b="0" dirty="0">
                <a:solidFill>
                  <a:schemeClr val="tx1"/>
                </a:solidFill>
              </a:rPr>
              <a:t>This platform connects Farmers to more markets, farmers can also list and sell their products directly to buyers.</a:t>
            </a:r>
          </a:p>
        </p:txBody>
      </p:sp>
      <p:sp>
        <p:nvSpPr>
          <p:cNvPr id="76" name="Google Shape;557;p78">
            <a:extLst>
              <a:ext uri="{FF2B5EF4-FFF2-40B4-BE49-F238E27FC236}">
                <a16:creationId xmlns:a16="http://schemas.microsoft.com/office/drawing/2014/main" id="{5321B7DB-B9EB-4DFD-BC6D-85C6EA8FFC8A}"/>
              </a:ext>
            </a:extLst>
          </p:cNvPr>
          <p:cNvSpPr txBox="1">
            <a:spLocks/>
          </p:cNvSpPr>
          <p:nvPr/>
        </p:nvSpPr>
        <p:spPr>
          <a:xfrm>
            <a:off x="2517249" y="972906"/>
            <a:ext cx="2155645" cy="374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Platform Features </a:t>
            </a:r>
          </a:p>
        </p:txBody>
      </p:sp>
      <p:sp>
        <p:nvSpPr>
          <p:cNvPr id="77" name="Google Shape;14601;p152">
            <a:extLst>
              <a:ext uri="{FF2B5EF4-FFF2-40B4-BE49-F238E27FC236}">
                <a16:creationId xmlns:a16="http://schemas.microsoft.com/office/drawing/2014/main" id="{5216F4E4-E515-49B7-A302-008D0B3FF171}"/>
              </a:ext>
            </a:extLst>
          </p:cNvPr>
          <p:cNvSpPr/>
          <p:nvPr/>
        </p:nvSpPr>
        <p:spPr>
          <a:xfrm>
            <a:off x="2739146" y="1468611"/>
            <a:ext cx="331872" cy="357792"/>
          </a:xfrm>
          <a:custGeom>
            <a:avLst/>
            <a:gdLst/>
            <a:ahLst/>
            <a:cxnLst/>
            <a:rect l="l" t="t" r="r" b="b"/>
            <a:pathLst>
              <a:path w="10371" h="11181" extrusionOk="0">
                <a:moveTo>
                  <a:pt x="5179" y="477"/>
                </a:moveTo>
                <a:lnTo>
                  <a:pt x="5513" y="1013"/>
                </a:lnTo>
                <a:cubicBezTo>
                  <a:pt x="5417" y="1132"/>
                  <a:pt x="5298" y="1263"/>
                  <a:pt x="5179" y="1417"/>
                </a:cubicBezTo>
                <a:cubicBezTo>
                  <a:pt x="5060" y="1263"/>
                  <a:pt x="4941" y="1132"/>
                  <a:pt x="4834" y="1013"/>
                </a:cubicBezTo>
                <a:lnTo>
                  <a:pt x="5179" y="477"/>
                </a:lnTo>
                <a:close/>
                <a:moveTo>
                  <a:pt x="607" y="2775"/>
                </a:moveTo>
                <a:lnTo>
                  <a:pt x="1238" y="2918"/>
                </a:lnTo>
                <a:cubicBezTo>
                  <a:pt x="1250" y="3072"/>
                  <a:pt x="1250" y="3251"/>
                  <a:pt x="1274" y="3441"/>
                </a:cubicBezTo>
                <a:cubicBezTo>
                  <a:pt x="1084" y="3429"/>
                  <a:pt x="917" y="3406"/>
                  <a:pt x="750" y="3394"/>
                </a:cubicBezTo>
                <a:lnTo>
                  <a:pt x="607" y="2775"/>
                </a:lnTo>
                <a:close/>
                <a:moveTo>
                  <a:pt x="9728" y="2775"/>
                </a:moveTo>
                <a:lnTo>
                  <a:pt x="9585" y="3394"/>
                </a:lnTo>
                <a:cubicBezTo>
                  <a:pt x="9430" y="3406"/>
                  <a:pt x="9251" y="3406"/>
                  <a:pt x="9061" y="3441"/>
                </a:cubicBezTo>
                <a:cubicBezTo>
                  <a:pt x="9096" y="3251"/>
                  <a:pt x="9108" y="3072"/>
                  <a:pt x="9108" y="2918"/>
                </a:cubicBezTo>
                <a:lnTo>
                  <a:pt x="9728" y="2775"/>
                </a:lnTo>
                <a:close/>
                <a:moveTo>
                  <a:pt x="4346" y="965"/>
                </a:moveTo>
                <a:cubicBezTo>
                  <a:pt x="4536" y="1155"/>
                  <a:pt x="4870" y="1524"/>
                  <a:pt x="5167" y="1941"/>
                </a:cubicBezTo>
                <a:cubicBezTo>
                  <a:pt x="5203" y="1984"/>
                  <a:pt x="5247" y="2005"/>
                  <a:pt x="5293" y="2005"/>
                </a:cubicBezTo>
                <a:cubicBezTo>
                  <a:pt x="5323" y="2005"/>
                  <a:pt x="5353" y="1996"/>
                  <a:pt x="5382" y="1977"/>
                </a:cubicBezTo>
                <a:cubicBezTo>
                  <a:pt x="5465" y="1917"/>
                  <a:pt x="5477" y="1834"/>
                  <a:pt x="5429" y="1751"/>
                </a:cubicBezTo>
                <a:cubicBezTo>
                  <a:pt x="5417" y="1727"/>
                  <a:pt x="5406" y="1715"/>
                  <a:pt x="5370" y="1679"/>
                </a:cubicBezTo>
                <a:cubicBezTo>
                  <a:pt x="5608" y="1382"/>
                  <a:pt x="5846" y="1132"/>
                  <a:pt x="6001" y="977"/>
                </a:cubicBezTo>
                <a:cubicBezTo>
                  <a:pt x="6191" y="1394"/>
                  <a:pt x="6572" y="2334"/>
                  <a:pt x="6572" y="2977"/>
                </a:cubicBezTo>
                <a:cubicBezTo>
                  <a:pt x="6572" y="3346"/>
                  <a:pt x="6441" y="3691"/>
                  <a:pt x="6191" y="3941"/>
                </a:cubicBezTo>
                <a:cubicBezTo>
                  <a:pt x="6179" y="3918"/>
                  <a:pt x="6144" y="3882"/>
                  <a:pt x="6096" y="3870"/>
                </a:cubicBezTo>
                <a:cubicBezTo>
                  <a:pt x="6144" y="3715"/>
                  <a:pt x="6156" y="3572"/>
                  <a:pt x="6144" y="3406"/>
                </a:cubicBezTo>
                <a:cubicBezTo>
                  <a:pt x="6132" y="3108"/>
                  <a:pt x="6013" y="2751"/>
                  <a:pt x="5798" y="2382"/>
                </a:cubicBezTo>
                <a:cubicBezTo>
                  <a:pt x="5774" y="2333"/>
                  <a:pt x="5716" y="2301"/>
                  <a:pt x="5659" y="2301"/>
                </a:cubicBezTo>
                <a:cubicBezTo>
                  <a:pt x="5632" y="2301"/>
                  <a:pt x="5607" y="2307"/>
                  <a:pt x="5584" y="2322"/>
                </a:cubicBezTo>
                <a:cubicBezTo>
                  <a:pt x="5501" y="2370"/>
                  <a:pt x="5477" y="2465"/>
                  <a:pt x="5525" y="2548"/>
                </a:cubicBezTo>
                <a:cubicBezTo>
                  <a:pt x="5858" y="3179"/>
                  <a:pt x="5906" y="3680"/>
                  <a:pt x="5667" y="4013"/>
                </a:cubicBezTo>
                <a:lnTo>
                  <a:pt x="5298" y="3418"/>
                </a:lnTo>
                <a:cubicBezTo>
                  <a:pt x="5263" y="3382"/>
                  <a:pt x="5203" y="3346"/>
                  <a:pt x="5167" y="3346"/>
                </a:cubicBezTo>
                <a:cubicBezTo>
                  <a:pt x="5108" y="3346"/>
                  <a:pt x="5060" y="3382"/>
                  <a:pt x="5025" y="3418"/>
                </a:cubicBezTo>
                <a:lnTo>
                  <a:pt x="4596" y="4108"/>
                </a:lnTo>
                <a:lnTo>
                  <a:pt x="4405" y="3918"/>
                </a:lnTo>
                <a:cubicBezTo>
                  <a:pt x="4358" y="3882"/>
                  <a:pt x="4310" y="3870"/>
                  <a:pt x="4274" y="3870"/>
                </a:cubicBezTo>
                <a:cubicBezTo>
                  <a:pt x="4227" y="3882"/>
                  <a:pt x="4179" y="3918"/>
                  <a:pt x="4155" y="3965"/>
                </a:cubicBezTo>
                <a:cubicBezTo>
                  <a:pt x="3893" y="3691"/>
                  <a:pt x="3762" y="3346"/>
                  <a:pt x="3762" y="2989"/>
                </a:cubicBezTo>
                <a:cubicBezTo>
                  <a:pt x="3762" y="2322"/>
                  <a:pt x="4167" y="1382"/>
                  <a:pt x="4346" y="965"/>
                </a:cubicBezTo>
                <a:close/>
                <a:moveTo>
                  <a:pt x="5179" y="3799"/>
                </a:moveTo>
                <a:lnTo>
                  <a:pt x="5513" y="4334"/>
                </a:lnTo>
                <a:cubicBezTo>
                  <a:pt x="5417" y="4453"/>
                  <a:pt x="5298" y="4584"/>
                  <a:pt x="5179" y="4739"/>
                </a:cubicBezTo>
                <a:cubicBezTo>
                  <a:pt x="5060" y="4584"/>
                  <a:pt x="4941" y="4453"/>
                  <a:pt x="4834" y="4334"/>
                </a:cubicBezTo>
                <a:lnTo>
                  <a:pt x="5179" y="3799"/>
                </a:lnTo>
                <a:close/>
                <a:moveTo>
                  <a:pt x="1560" y="2537"/>
                </a:moveTo>
                <a:lnTo>
                  <a:pt x="1560" y="2537"/>
                </a:lnTo>
                <a:cubicBezTo>
                  <a:pt x="1988" y="2691"/>
                  <a:pt x="2929" y="3084"/>
                  <a:pt x="3381" y="3525"/>
                </a:cubicBezTo>
                <a:cubicBezTo>
                  <a:pt x="3643" y="3799"/>
                  <a:pt x="3798" y="4156"/>
                  <a:pt x="3798" y="4525"/>
                </a:cubicBezTo>
                <a:cubicBezTo>
                  <a:pt x="3798" y="4596"/>
                  <a:pt x="3798" y="4680"/>
                  <a:pt x="3774" y="4751"/>
                </a:cubicBezTo>
                <a:cubicBezTo>
                  <a:pt x="3762" y="4680"/>
                  <a:pt x="3739" y="4620"/>
                  <a:pt x="3703" y="4561"/>
                </a:cubicBezTo>
                <a:cubicBezTo>
                  <a:pt x="3524" y="4156"/>
                  <a:pt x="3084" y="3846"/>
                  <a:pt x="2405" y="3644"/>
                </a:cubicBezTo>
                <a:cubicBezTo>
                  <a:pt x="2392" y="3640"/>
                  <a:pt x="2379" y="3638"/>
                  <a:pt x="2366" y="3638"/>
                </a:cubicBezTo>
                <a:cubicBezTo>
                  <a:pt x="2294" y="3638"/>
                  <a:pt x="2223" y="3690"/>
                  <a:pt x="2203" y="3751"/>
                </a:cubicBezTo>
                <a:cubicBezTo>
                  <a:pt x="2167" y="3846"/>
                  <a:pt x="2227" y="3930"/>
                  <a:pt x="2310" y="3965"/>
                </a:cubicBezTo>
                <a:cubicBezTo>
                  <a:pt x="2881" y="4144"/>
                  <a:pt x="3239" y="4382"/>
                  <a:pt x="3393" y="4692"/>
                </a:cubicBezTo>
                <a:cubicBezTo>
                  <a:pt x="3501" y="4930"/>
                  <a:pt x="3477" y="5215"/>
                  <a:pt x="3346" y="5537"/>
                </a:cubicBezTo>
                <a:cubicBezTo>
                  <a:pt x="3084" y="5787"/>
                  <a:pt x="2739" y="5930"/>
                  <a:pt x="2369" y="5930"/>
                </a:cubicBezTo>
                <a:cubicBezTo>
                  <a:pt x="1988" y="5930"/>
                  <a:pt x="1631" y="5775"/>
                  <a:pt x="1369" y="5513"/>
                </a:cubicBezTo>
                <a:cubicBezTo>
                  <a:pt x="941" y="5073"/>
                  <a:pt x="548" y="4144"/>
                  <a:pt x="381" y="3703"/>
                </a:cubicBezTo>
                <a:cubicBezTo>
                  <a:pt x="655" y="3703"/>
                  <a:pt x="1143" y="3739"/>
                  <a:pt x="1655" y="3810"/>
                </a:cubicBezTo>
                <a:cubicBezTo>
                  <a:pt x="1662" y="3812"/>
                  <a:pt x="1669" y="3812"/>
                  <a:pt x="1677" y="3812"/>
                </a:cubicBezTo>
                <a:cubicBezTo>
                  <a:pt x="1754" y="3812"/>
                  <a:pt x="1835" y="3756"/>
                  <a:pt x="1846" y="3680"/>
                </a:cubicBezTo>
                <a:cubicBezTo>
                  <a:pt x="1857" y="3584"/>
                  <a:pt x="1798" y="3501"/>
                  <a:pt x="1715" y="3489"/>
                </a:cubicBezTo>
                <a:cubicBezTo>
                  <a:pt x="1679" y="3489"/>
                  <a:pt x="1655" y="3465"/>
                  <a:pt x="1619" y="3465"/>
                </a:cubicBezTo>
                <a:cubicBezTo>
                  <a:pt x="1572" y="3084"/>
                  <a:pt x="1560" y="2739"/>
                  <a:pt x="1560" y="2537"/>
                </a:cubicBezTo>
                <a:close/>
                <a:moveTo>
                  <a:pt x="8787" y="2548"/>
                </a:moveTo>
                <a:cubicBezTo>
                  <a:pt x="8787" y="2751"/>
                  <a:pt x="8775" y="3096"/>
                  <a:pt x="8739" y="3477"/>
                </a:cubicBezTo>
                <a:cubicBezTo>
                  <a:pt x="8704" y="3477"/>
                  <a:pt x="8680" y="3501"/>
                  <a:pt x="8644" y="3501"/>
                </a:cubicBezTo>
                <a:cubicBezTo>
                  <a:pt x="8549" y="3513"/>
                  <a:pt x="8489" y="3608"/>
                  <a:pt x="8513" y="3691"/>
                </a:cubicBezTo>
                <a:cubicBezTo>
                  <a:pt x="8524" y="3768"/>
                  <a:pt x="8604" y="3824"/>
                  <a:pt x="8682" y="3824"/>
                </a:cubicBezTo>
                <a:cubicBezTo>
                  <a:pt x="8689" y="3824"/>
                  <a:pt x="8696" y="3823"/>
                  <a:pt x="8704" y="3822"/>
                </a:cubicBezTo>
                <a:cubicBezTo>
                  <a:pt x="9204" y="3739"/>
                  <a:pt x="9704" y="3715"/>
                  <a:pt x="9966" y="3715"/>
                </a:cubicBezTo>
                <a:cubicBezTo>
                  <a:pt x="9811" y="4144"/>
                  <a:pt x="9418" y="5073"/>
                  <a:pt x="8977" y="5537"/>
                </a:cubicBezTo>
                <a:cubicBezTo>
                  <a:pt x="8707" y="5808"/>
                  <a:pt x="8347" y="5945"/>
                  <a:pt x="7986" y="5945"/>
                </a:cubicBezTo>
                <a:cubicBezTo>
                  <a:pt x="7633" y="5945"/>
                  <a:pt x="7278" y="5814"/>
                  <a:pt x="7001" y="5549"/>
                </a:cubicBezTo>
                <a:cubicBezTo>
                  <a:pt x="6870" y="5227"/>
                  <a:pt x="6846" y="4930"/>
                  <a:pt x="6965" y="4703"/>
                </a:cubicBezTo>
                <a:cubicBezTo>
                  <a:pt x="7108" y="4394"/>
                  <a:pt x="7465" y="4144"/>
                  <a:pt x="8049" y="3977"/>
                </a:cubicBezTo>
                <a:cubicBezTo>
                  <a:pt x="8144" y="3941"/>
                  <a:pt x="8180" y="3858"/>
                  <a:pt x="8156" y="3763"/>
                </a:cubicBezTo>
                <a:cubicBezTo>
                  <a:pt x="8128" y="3699"/>
                  <a:pt x="8073" y="3656"/>
                  <a:pt x="8005" y="3656"/>
                </a:cubicBezTo>
                <a:cubicBezTo>
                  <a:pt x="7985" y="3656"/>
                  <a:pt x="7963" y="3659"/>
                  <a:pt x="7942" y="3668"/>
                </a:cubicBezTo>
                <a:cubicBezTo>
                  <a:pt x="7275" y="3870"/>
                  <a:pt x="6846" y="4168"/>
                  <a:pt x="6656" y="4572"/>
                </a:cubicBezTo>
                <a:cubicBezTo>
                  <a:pt x="6620" y="4632"/>
                  <a:pt x="6596" y="4703"/>
                  <a:pt x="6572" y="4763"/>
                </a:cubicBezTo>
                <a:cubicBezTo>
                  <a:pt x="6560" y="4692"/>
                  <a:pt x="6560" y="4620"/>
                  <a:pt x="6560" y="4537"/>
                </a:cubicBezTo>
                <a:cubicBezTo>
                  <a:pt x="6560" y="4168"/>
                  <a:pt x="6703" y="3810"/>
                  <a:pt x="6977" y="3549"/>
                </a:cubicBezTo>
                <a:cubicBezTo>
                  <a:pt x="7418" y="3096"/>
                  <a:pt x="8370" y="2703"/>
                  <a:pt x="8787" y="2548"/>
                </a:cubicBezTo>
                <a:close/>
                <a:moveTo>
                  <a:pt x="3465" y="5882"/>
                </a:moveTo>
                <a:lnTo>
                  <a:pt x="3465" y="5882"/>
                </a:lnTo>
                <a:cubicBezTo>
                  <a:pt x="3429" y="6013"/>
                  <a:pt x="3429" y="6144"/>
                  <a:pt x="3429" y="6287"/>
                </a:cubicBezTo>
                <a:cubicBezTo>
                  <a:pt x="3441" y="6489"/>
                  <a:pt x="3477" y="6680"/>
                  <a:pt x="3536" y="6858"/>
                </a:cubicBezTo>
                <a:cubicBezTo>
                  <a:pt x="3227" y="6668"/>
                  <a:pt x="2858" y="6466"/>
                  <a:pt x="2429" y="6263"/>
                </a:cubicBezTo>
                <a:cubicBezTo>
                  <a:pt x="2810" y="6251"/>
                  <a:pt x="3167" y="6120"/>
                  <a:pt x="3465" y="5882"/>
                </a:cubicBezTo>
                <a:close/>
                <a:moveTo>
                  <a:pt x="6870" y="5882"/>
                </a:moveTo>
                <a:lnTo>
                  <a:pt x="6870" y="5882"/>
                </a:lnTo>
                <a:cubicBezTo>
                  <a:pt x="7168" y="6120"/>
                  <a:pt x="7525" y="6251"/>
                  <a:pt x="7918" y="6263"/>
                </a:cubicBezTo>
                <a:cubicBezTo>
                  <a:pt x="7489" y="6466"/>
                  <a:pt x="7132" y="6668"/>
                  <a:pt x="6799" y="6858"/>
                </a:cubicBezTo>
                <a:cubicBezTo>
                  <a:pt x="6858" y="6680"/>
                  <a:pt x="6906" y="6477"/>
                  <a:pt x="6906" y="6287"/>
                </a:cubicBezTo>
                <a:cubicBezTo>
                  <a:pt x="6906" y="6168"/>
                  <a:pt x="6906" y="6013"/>
                  <a:pt x="6870" y="5882"/>
                </a:cubicBezTo>
                <a:close/>
                <a:moveTo>
                  <a:pt x="4346" y="4287"/>
                </a:moveTo>
                <a:cubicBezTo>
                  <a:pt x="4536" y="4477"/>
                  <a:pt x="4870" y="4834"/>
                  <a:pt x="5167" y="5251"/>
                </a:cubicBezTo>
                <a:cubicBezTo>
                  <a:pt x="5204" y="5302"/>
                  <a:pt x="5250" y="5327"/>
                  <a:pt x="5296" y="5327"/>
                </a:cubicBezTo>
                <a:cubicBezTo>
                  <a:pt x="5325" y="5327"/>
                  <a:pt x="5354" y="5317"/>
                  <a:pt x="5382" y="5299"/>
                </a:cubicBezTo>
                <a:cubicBezTo>
                  <a:pt x="5465" y="5239"/>
                  <a:pt x="5477" y="5156"/>
                  <a:pt x="5429" y="5073"/>
                </a:cubicBezTo>
                <a:cubicBezTo>
                  <a:pt x="5417" y="5049"/>
                  <a:pt x="5406" y="5037"/>
                  <a:pt x="5370" y="5001"/>
                </a:cubicBezTo>
                <a:cubicBezTo>
                  <a:pt x="5608" y="4703"/>
                  <a:pt x="5846" y="4453"/>
                  <a:pt x="6001" y="4299"/>
                </a:cubicBezTo>
                <a:cubicBezTo>
                  <a:pt x="6191" y="4715"/>
                  <a:pt x="6572" y="5656"/>
                  <a:pt x="6572" y="6299"/>
                </a:cubicBezTo>
                <a:cubicBezTo>
                  <a:pt x="6572" y="6775"/>
                  <a:pt x="6334" y="7192"/>
                  <a:pt x="6001" y="7442"/>
                </a:cubicBezTo>
                <a:cubicBezTo>
                  <a:pt x="6025" y="7382"/>
                  <a:pt x="6060" y="7323"/>
                  <a:pt x="6084" y="7251"/>
                </a:cubicBezTo>
                <a:cubicBezTo>
                  <a:pt x="6251" y="6823"/>
                  <a:pt x="6156" y="6299"/>
                  <a:pt x="5822" y="5692"/>
                </a:cubicBezTo>
                <a:cubicBezTo>
                  <a:pt x="5791" y="5637"/>
                  <a:pt x="5734" y="5608"/>
                  <a:pt x="5678" y="5608"/>
                </a:cubicBezTo>
                <a:cubicBezTo>
                  <a:pt x="5649" y="5608"/>
                  <a:pt x="5621" y="5616"/>
                  <a:pt x="5596" y="5632"/>
                </a:cubicBezTo>
                <a:cubicBezTo>
                  <a:pt x="5525" y="5668"/>
                  <a:pt x="5489" y="5775"/>
                  <a:pt x="5537" y="5846"/>
                </a:cubicBezTo>
                <a:cubicBezTo>
                  <a:pt x="5822" y="6382"/>
                  <a:pt x="5906" y="6823"/>
                  <a:pt x="5787" y="7132"/>
                </a:cubicBezTo>
                <a:cubicBezTo>
                  <a:pt x="5703" y="7370"/>
                  <a:pt x="5489" y="7561"/>
                  <a:pt x="5144" y="7692"/>
                </a:cubicBezTo>
                <a:cubicBezTo>
                  <a:pt x="4394" y="7680"/>
                  <a:pt x="3762" y="7061"/>
                  <a:pt x="3762" y="6287"/>
                </a:cubicBezTo>
                <a:cubicBezTo>
                  <a:pt x="3762" y="5656"/>
                  <a:pt x="4167" y="4703"/>
                  <a:pt x="4346" y="4287"/>
                </a:cubicBezTo>
                <a:close/>
                <a:moveTo>
                  <a:pt x="4917" y="7990"/>
                </a:moveTo>
                <a:lnTo>
                  <a:pt x="4917" y="7990"/>
                </a:lnTo>
                <a:cubicBezTo>
                  <a:pt x="5001" y="8013"/>
                  <a:pt x="5084" y="8013"/>
                  <a:pt x="5179" y="8013"/>
                </a:cubicBezTo>
                <a:cubicBezTo>
                  <a:pt x="5263" y="8013"/>
                  <a:pt x="5346" y="8013"/>
                  <a:pt x="5429" y="7990"/>
                </a:cubicBezTo>
                <a:lnTo>
                  <a:pt x="5429" y="7990"/>
                </a:lnTo>
                <a:cubicBezTo>
                  <a:pt x="5310" y="8109"/>
                  <a:pt x="5239" y="8204"/>
                  <a:pt x="5179" y="8275"/>
                </a:cubicBezTo>
                <a:cubicBezTo>
                  <a:pt x="5120" y="8204"/>
                  <a:pt x="5025" y="8097"/>
                  <a:pt x="4917" y="7990"/>
                </a:cubicBezTo>
                <a:close/>
                <a:moveTo>
                  <a:pt x="9704" y="6001"/>
                </a:moveTo>
                <a:lnTo>
                  <a:pt x="9704" y="6001"/>
                </a:lnTo>
                <a:cubicBezTo>
                  <a:pt x="9537" y="6227"/>
                  <a:pt x="9275" y="6525"/>
                  <a:pt x="8882" y="6835"/>
                </a:cubicBezTo>
                <a:cubicBezTo>
                  <a:pt x="8263" y="7359"/>
                  <a:pt x="7191" y="8013"/>
                  <a:pt x="5584" y="8311"/>
                </a:cubicBezTo>
                <a:cubicBezTo>
                  <a:pt x="5763" y="8109"/>
                  <a:pt x="6037" y="7823"/>
                  <a:pt x="6418" y="7525"/>
                </a:cubicBezTo>
                <a:cubicBezTo>
                  <a:pt x="7072" y="7037"/>
                  <a:pt x="8144" y="6382"/>
                  <a:pt x="9704" y="6001"/>
                </a:cubicBezTo>
                <a:close/>
                <a:moveTo>
                  <a:pt x="655" y="6013"/>
                </a:moveTo>
                <a:cubicBezTo>
                  <a:pt x="2203" y="6382"/>
                  <a:pt x="3286" y="7037"/>
                  <a:pt x="3929" y="7549"/>
                </a:cubicBezTo>
                <a:cubicBezTo>
                  <a:pt x="4310" y="7847"/>
                  <a:pt x="4596" y="8121"/>
                  <a:pt x="4775" y="8335"/>
                </a:cubicBezTo>
                <a:cubicBezTo>
                  <a:pt x="3167" y="8013"/>
                  <a:pt x="2096" y="7359"/>
                  <a:pt x="1476" y="6847"/>
                </a:cubicBezTo>
                <a:cubicBezTo>
                  <a:pt x="1084" y="6537"/>
                  <a:pt x="822" y="6227"/>
                  <a:pt x="655" y="6013"/>
                </a:cubicBezTo>
                <a:close/>
                <a:moveTo>
                  <a:pt x="1969" y="7829"/>
                </a:moveTo>
                <a:cubicBezTo>
                  <a:pt x="2107" y="7829"/>
                  <a:pt x="2244" y="7834"/>
                  <a:pt x="2381" y="7847"/>
                </a:cubicBezTo>
                <a:cubicBezTo>
                  <a:pt x="3000" y="8168"/>
                  <a:pt x="3774" y="8466"/>
                  <a:pt x="4751" y="8644"/>
                </a:cubicBezTo>
                <a:cubicBezTo>
                  <a:pt x="4409" y="8708"/>
                  <a:pt x="4091" y="8735"/>
                  <a:pt x="3795" y="8735"/>
                </a:cubicBezTo>
                <a:cubicBezTo>
                  <a:pt x="3041" y="8735"/>
                  <a:pt x="2440" y="8559"/>
                  <a:pt x="2012" y="8371"/>
                </a:cubicBezTo>
                <a:cubicBezTo>
                  <a:pt x="1631" y="8204"/>
                  <a:pt x="1357" y="8013"/>
                  <a:pt x="1179" y="7871"/>
                </a:cubicBezTo>
                <a:cubicBezTo>
                  <a:pt x="1450" y="7847"/>
                  <a:pt x="1712" y="7829"/>
                  <a:pt x="1969" y="7829"/>
                </a:cubicBezTo>
                <a:close/>
                <a:moveTo>
                  <a:pt x="8525" y="7824"/>
                </a:moveTo>
                <a:cubicBezTo>
                  <a:pt x="8741" y="7824"/>
                  <a:pt x="8954" y="7839"/>
                  <a:pt x="9168" y="7871"/>
                </a:cubicBezTo>
                <a:cubicBezTo>
                  <a:pt x="8989" y="8013"/>
                  <a:pt x="8715" y="8204"/>
                  <a:pt x="8346" y="8371"/>
                </a:cubicBezTo>
                <a:cubicBezTo>
                  <a:pt x="7909" y="8563"/>
                  <a:pt x="7285" y="8749"/>
                  <a:pt x="6498" y="8749"/>
                </a:cubicBezTo>
                <a:cubicBezTo>
                  <a:pt x="6214" y="8749"/>
                  <a:pt x="5909" y="8725"/>
                  <a:pt x="5584" y="8668"/>
                </a:cubicBezTo>
                <a:cubicBezTo>
                  <a:pt x="6549" y="8478"/>
                  <a:pt x="7334" y="8180"/>
                  <a:pt x="7942" y="7859"/>
                </a:cubicBezTo>
                <a:cubicBezTo>
                  <a:pt x="8138" y="7836"/>
                  <a:pt x="8332" y="7824"/>
                  <a:pt x="8525" y="7824"/>
                </a:cubicBezTo>
                <a:close/>
                <a:moveTo>
                  <a:pt x="5179" y="8906"/>
                </a:moveTo>
                <a:cubicBezTo>
                  <a:pt x="5191" y="8906"/>
                  <a:pt x="5227" y="8918"/>
                  <a:pt x="5239" y="8918"/>
                </a:cubicBezTo>
                <a:lnTo>
                  <a:pt x="5310" y="9442"/>
                </a:lnTo>
                <a:lnTo>
                  <a:pt x="5048" y="9442"/>
                </a:lnTo>
                <a:lnTo>
                  <a:pt x="5120" y="8918"/>
                </a:lnTo>
                <a:cubicBezTo>
                  <a:pt x="5132" y="8918"/>
                  <a:pt x="5167" y="8906"/>
                  <a:pt x="5179" y="8906"/>
                </a:cubicBezTo>
                <a:close/>
                <a:moveTo>
                  <a:pt x="5358" y="9764"/>
                </a:moveTo>
                <a:lnTo>
                  <a:pt x="5501" y="10835"/>
                </a:lnTo>
                <a:lnTo>
                  <a:pt x="4834" y="10835"/>
                </a:lnTo>
                <a:lnTo>
                  <a:pt x="4989" y="9764"/>
                </a:lnTo>
                <a:close/>
                <a:moveTo>
                  <a:pt x="5191" y="0"/>
                </a:moveTo>
                <a:cubicBezTo>
                  <a:pt x="5132" y="0"/>
                  <a:pt x="5084" y="36"/>
                  <a:pt x="5060" y="72"/>
                </a:cubicBezTo>
                <a:lnTo>
                  <a:pt x="4632" y="762"/>
                </a:lnTo>
                <a:lnTo>
                  <a:pt x="4429" y="572"/>
                </a:lnTo>
                <a:cubicBezTo>
                  <a:pt x="4394" y="536"/>
                  <a:pt x="4346" y="524"/>
                  <a:pt x="4298" y="524"/>
                </a:cubicBezTo>
                <a:cubicBezTo>
                  <a:pt x="4251" y="536"/>
                  <a:pt x="4215" y="572"/>
                  <a:pt x="4179" y="608"/>
                </a:cubicBezTo>
                <a:cubicBezTo>
                  <a:pt x="4155" y="667"/>
                  <a:pt x="3465" y="2060"/>
                  <a:pt x="3465" y="2965"/>
                </a:cubicBezTo>
                <a:cubicBezTo>
                  <a:pt x="3465" y="3037"/>
                  <a:pt x="3465" y="3096"/>
                  <a:pt x="3477" y="3168"/>
                </a:cubicBezTo>
                <a:cubicBezTo>
                  <a:pt x="2786" y="2608"/>
                  <a:pt x="1536" y="2179"/>
                  <a:pt x="1476" y="2156"/>
                </a:cubicBezTo>
                <a:cubicBezTo>
                  <a:pt x="1459" y="2151"/>
                  <a:pt x="1440" y="2148"/>
                  <a:pt x="1421" y="2148"/>
                </a:cubicBezTo>
                <a:cubicBezTo>
                  <a:pt x="1387" y="2148"/>
                  <a:pt x="1352" y="2157"/>
                  <a:pt x="1322" y="2179"/>
                </a:cubicBezTo>
                <a:cubicBezTo>
                  <a:pt x="1274" y="2203"/>
                  <a:pt x="1250" y="2251"/>
                  <a:pt x="1250" y="2310"/>
                </a:cubicBezTo>
                <a:lnTo>
                  <a:pt x="1250" y="2572"/>
                </a:lnTo>
                <a:lnTo>
                  <a:pt x="464" y="2394"/>
                </a:lnTo>
                <a:cubicBezTo>
                  <a:pt x="450" y="2391"/>
                  <a:pt x="436" y="2389"/>
                  <a:pt x="423" y="2389"/>
                </a:cubicBezTo>
                <a:cubicBezTo>
                  <a:pt x="378" y="2389"/>
                  <a:pt x="337" y="2405"/>
                  <a:pt x="310" y="2441"/>
                </a:cubicBezTo>
                <a:cubicBezTo>
                  <a:pt x="262" y="2489"/>
                  <a:pt x="250" y="2548"/>
                  <a:pt x="262" y="2596"/>
                </a:cubicBezTo>
                <a:lnTo>
                  <a:pt x="441" y="3382"/>
                </a:lnTo>
                <a:lnTo>
                  <a:pt x="179" y="3382"/>
                </a:lnTo>
                <a:cubicBezTo>
                  <a:pt x="131" y="3382"/>
                  <a:pt x="72" y="3406"/>
                  <a:pt x="48" y="3453"/>
                </a:cubicBezTo>
                <a:cubicBezTo>
                  <a:pt x="12" y="3501"/>
                  <a:pt x="0" y="3549"/>
                  <a:pt x="24" y="3608"/>
                </a:cubicBezTo>
                <a:cubicBezTo>
                  <a:pt x="48" y="3668"/>
                  <a:pt x="548" y="5132"/>
                  <a:pt x="1179" y="5763"/>
                </a:cubicBezTo>
                <a:lnTo>
                  <a:pt x="1238" y="5823"/>
                </a:lnTo>
                <a:cubicBezTo>
                  <a:pt x="953" y="5727"/>
                  <a:pt x="655" y="5656"/>
                  <a:pt x="345" y="5596"/>
                </a:cubicBezTo>
                <a:cubicBezTo>
                  <a:pt x="335" y="5594"/>
                  <a:pt x="325" y="5593"/>
                  <a:pt x="315" y="5593"/>
                </a:cubicBezTo>
                <a:cubicBezTo>
                  <a:pt x="266" y="5593"/>
                  <a:pt x="218" y="5616"/>
                  <a:pt x="179" y="5656"/>
                </a:cubicBezTo>
                <a:cubicBezTo>
                  <a:pt x="131" y="5704"/>
                  <a:pt x="131" y="5775"/>
                  <a:pt x="167" y="5835"/>
                </a:cubicBezTo>
                <a:cubicBezTo>
                  <a:pt x="179" y="5870"/>
                  <a:pt x="488" y="6442"/>
                  <a:pt x="1274" y="7085"/>
                </a:cubicBezTo>
                <a:cubicBezTo>
                  <a:pt x="1441" y="7216"/>
                  <a:pt x="1619" y="7359"/>
                  <a:pt x="1846" y="7501"/>
                </a:cubicBezTo>
                <a:cubicBezTo>
                  <a:pt x="1500" y="7501"/>
                  <a:pt x="1155" y="7549"/>
                  <a:pt x="822" y="7609"/>
                </a:cubicBezTo>
                <a:cubicBezTo>
                  <a:pt x="762" y="7620"/>
                  <a:pt x="714" y="7656"/>
                  <a:pt x="679" y="7716"/>
                </a:cubicBezTo>
                <a:cubicBezTo>
                  <a:pt x="655" y="7775"/>
                  <a:pt x="679" y="7835"/>
                  <a:pt x="714" y="7871"/>
                </a:cubicBezTo>
                <a:cubicBezTo>
                  <a:pt x="726" y="7894"/>
                  <a:pt x="1131" y="8323"/>
                  <a:pt x="1893" y="8668"/>
                </a:cubicBezTo>
                <a:cubicBezTo>
                  <a:pt x="2346" y="8871"/>
                  <a:pt x="3024" y="9061"/>
                  <a:pt x="3858" y="9061"/>
                </a:cubicBezTo>
                <a:cubicBezTo>
                  <a:pt x="4155" y="9061"/>
                  <a:pt x="4465" y="9037"/>
                  <a:pt x="4786" y="8990"/>
                </a:cubicBezTo>
                <a:lnTo>
                  <a:pt x="4786" y="8990"/>
                </a:lnTo>
                <a:lnTo>
                  <a:pt x="4513" y="10990"/>
                </a:lnTo>
                <a:cubicBezTo>
                  <a:pt x="4513" y="11026"/>
                  <a:pt x="4513" y="11073"/>
                  <a:pt x="4548" y="11121"/>
                </a:cubicBezTo>
                <a:cubicBezTo>
                  <a:pt x="4584" y="11145"/>
                  <a:pt x="4632" y="11180"/>
                  <a:pt x="4667" y="11180"/>
                </a:cubicBezTo>
                <a:lnTo>
                  <a:pt x="5715" y="11180"/>
                </a:lnTo>
                <a:cubicBezTo>
                  <a:pt x="5763" y="11180"/>
                  <a:pt x="5798" y="11169"/>
                  <a:pt x="5834" y="11121"/>
                </a:cubicBezTo>
                <a:cubicBezTo>
                  <a:pt x="5858" y="11085"/>
                  <a:pt x="5882" y="11026"/>
                  <a:pt x="5882" y="10990"/>
                </a:cubicBezTo>
                <a:lnTo>
                  <a:pt x="5596" y="8990"/>
                </a:lnTo>
                <a:lnTo>
                  <a:pt x="5596" y="8990"/>
                </a:lnTo>
                <a:cubicBezTo>
                  <a:pt x="5918" y="9049"/>
                  <a:pt x="6251" y="9061"/>
                  <a:pt x="6537" y="9061"/>
                </a:cubicBezTo>
                <a:cubicBezTo>
                  <a:pt x="7370" y="9061"/>
                  <a:pt x="8037" y="8871"/>
                  <a:pt x="8501" y="8668"/>
                </a:cubicBezTo>
                <a:cubicBezTo>
                  <a:pt x="9251" y="8323"/>
                  <a:pt x="9656" y="7894"/>
                  <a:pt x="9668" y="7871"/>
                </a:cubicBezTo>
                <a:cubicBezTo>
                  <a:pt x="9716" y="7835"/>
                  <a:pt x="9728" y="7775"/>
                  <a:pt x="9704" y="7716"/>
                </a:cubicBezTo>
                <a:cubicBezTo>
                  <a:pt x="9668" y="7656"/>
                  <a:pt x="9632" y="7609"/>
                  <a:pt x="9573" y="7609"/>
                </a:cubicBezTo>
                <a:cubicBezTo>
                  <a:pt x="9227" y="7549"/>
                  <a:pt x="8882" y="7513"/>
                  <a:pt x="8537" y="7501"/>
                </a:cubicBezTo>
                <a:cubicBezTo>
                  <a:pt x="8751" y="7359"/>
                  <a:pt x="8942" y="7216"/>
                  <a:pt x="9108" y="7085"/>
                </a:cubicBezTo>
                <a:cubicBezTo>
                  <a:pt x="9882" y="6442"/>
                  <a:pt x="10204" y="5870"/>
                  <a:pt x="10228" y="5835"/>
                </a:cubicBezTo>
                <a:cubicBezTo>
                  <a:pt x="10251" y="5775"/>
                  <a:pt x="10251" y="5715"/>
                  <a:pt x="10204" y="5656"/>
                </a:cubicBezTo>
                <a:cubicBezTo>
                  <a:pt x="10174" y="5616"/>
                  <a:pt x="10128" y="5593"/>
                  <a:pt x="10079" y="5593"/>
                </a:cubicBezTo>
                <a:cubicBezTo>
                  <a:pt x="10069" y="5593"/>
                  <a:pt x="10059" y="5594"/>
                  <a:pt x="10049" y="5596"/>
                </a:cubicBezTo>
                <a:cubicBezTo>
                  <a:pt x="9728" y="5656"/>
                  <a:pt x="9430" y="5727"/>
                  <a:pt x="9156" y="5823"/>
                </a:cubicBezTo>
                <a:cubicBezTo>
                  <a:pt x="9168" y="5811"/>
                  <a:pt x="9192" y="5787"/>
                  <a:pt x="9216" y="5763"/>
                </a:cubicBezTo>
                <a:cubicBezTo>
                  <a:pt x="9835" y="5120"/>
                  <a:pt x="10323" y="3668"/>
                  <a:pt x="10359" y="3608"/>
                </a:cubicBezTo>
                <a:cubicBezTo>
                  <a:pt x="10370" y="3560"/>
                  <a:pt x="10370" y="3501"/>
                  <a:pt x="10347" y="3453"/>
                </a:cubicBezTo>
                <a:cubicBezTo>
                  <a:pt x="10311" y="3406"/>
                  <a:pt x="10263" y="3382"/>
                  <a:pt x="10204" y="3382"/>
                </a:cubicBezTo>
                <a:lnTo>
                  <a:pt x="9942" y="3382"/>
                </a:lnTo>
                <a:lnTo>
                  <a:pt x="10120" y="2596"/>
                </a:lnTo>
                <a:cubicBezTo>
                  <a:pt x="10132" y="2537"/>
                  <a:pt x="10120" y="2477"/>
                  <a:pt x="10073" y="2441"/>
                </a:cubicBezTo>
                <a:cubicBezTo>
                  <a:pt x="10036" y="2405"/>
                  <a:pt x="9993" y="2389"/>
                  <a:pt x="9959" y="2389"/>
                </a:cubicBezTo>
                <a:cubicBezTo>
                  <a:pt x="9948" y="2389"/>
                  <a:pt x="9938" y="2391"/>
                  <a:pt x="9930" y="2394"/>
                </a:cubicBezTo>
                <a:lnTo>
                  <a:pt x="9132" y="2572"/>
                </a:lnTo>
                <a:lnTo>
                  <a:pt x="9132" y="2310"/>
                </a:lnTo>
                <a:cubicBezTo>
                  <a:pt x="9132" y="2263"/>
                  <a:pt x="9108" y="2203"/>
                  <a:pt x="9061" y="2179"/>
                </a:cubicBezTo>
                <a:cubicBezTo>
                  <a:pt x="9030" y="2156"/>
                  <a:pt x="9004" y="2143"/>
                  <a:pt x="8974" y="2143"/>
                </a:cubicBezTo>
                <a:cubicBezTo>
                  <a:pt x="8957" y="2143"/>
                  <a:pt x="8939" y="2147"/>
                  <a:pt x="8918" y="2156"/>
                </a:cubicBezTo>
                <a:cubicBezTo>
                  <a:pt x="8858" y="2179"/>
                  <a:pt x="7608" y="2608"/>
                  <a:pt x="6906" y="3168"/>
                </a:cubicBezTo>
                <a:cubicBezTo>
                  <a:pt x="6918" y="3096"/>
                  <a:pt x="6918" y="3037"/>
                  <a:pt x="6918" y="2965"/>
                </a:cubicBezTo>
                <a:cubicBezTo>
                  <a:pt x="6918" y="2060"/>
                  <a:pt x="6239" y="667"/>
                  <a:pt x="6203" y="608"/>
                </a:cubicBezTo>
                <a:cubicBezTo>
                  <a:pt x="6179" y="572"/>
                  <a:pt x="6144" y="536"/>
                  <a:pt x="6084" y="524"/>
                </a:cubicBezTo>
                <a:cubicBezTo>
                  <a:pt x="6070" y="522"/>
                  <a:pt x="6057" y="520"/>
                  <a:pt x="6044" y="520"/>
                </a:cubicBezTo>
                <a:cubicBezTo>
                  <a:pt x="6004" y="520"/>
                  <a:pt x="5971" y="536"/>
                  <a:pt x="5953" y="572"/>
                </a:cubicBezTo>
                <a:lnTo>
                  <a:pt x="5763" y="762"/>
                </a:lnTo>
                <a:lnTo>
                  <a:pt x="5322" y="72"/>
                </a:lnTo>
                <a:cubicBezTo>
                  <a:pt x="5298" y="36"/>
                  <a:pt x="5239" y="0"/>
                  <a:pt x="5191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557;p78">
            <a:extLst>
              <a:ext uri="{FF2B5EF4-FFF2-40B4-BE49-F238E27FC236}">
                <a16:creationId xmlns:a16="http://schemas.microsoft.com/office/drawing/2014/main" id="{92E21172-7801-4D09-B8EC-BB3C4511CF92}"/>
              </a:ext>
            </a:extLst>
          </p:cNvPr>
          <p:cNvSpPr txBox="1">
            <a:spLocks/>
          </p:cNvSpPr>
          <p:nvPr/>
        </p:nvSpPr>
        <p:spPr>
          <a:xfrm>
            <a:off x="3145535" y="1435595"/>
            <a:ext cx="2155645" cy="374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0" dirty="0">
                <a:solidFill>
                  <a:schemeClr val="tx1"/>
                </a:solidFill>
              </a:rPr>
              <a:t>Product Listing</a:t>
            </a:r>
          </a:p>
        </p:txBody>
      </p:sp>
      <p:grpSp>
        <p:nvGrpSpPr>
          <p:cNvPr id="80" name="Google Shape;12586;p149">
            <a:extLst>
              <a:ext uri="{FF2B5EF4-FFF2-40B4-BE49-F238E27FC236}">
                <a16:creationId xmlns:a16="http://schemas.microsoft.com/office/drawing/2014/main" id="{79A8299A-F768-4E1F-B66D-1FE387518C49}"/>
              </a:ext>
            </a:extLst>
          </p:cNvPr>
          <p:cNvGrpSpPr/>
          <p:nvPr/>
        </p:nvGrpSpPr>
        <p:grpSpPr>
          <a:xfrm>
            <a:off x="2728105" y="2220380"/>
            <a:ext cx="353954" cy="318880"/>
            <a:chOff x="3988156" y="3380210"/>
            <a:chExt cx="353954" cy="318880"/>
          </a:xfrm>
        </p:grpSpPr>
        <p:sp>
          <p:nvSpPr>
            <p:cNvPr id="81" name="Google Shape;12587;p149">
              <a:extLst>
                <a:ext uri="{FF2B5EF4-FFF2-40B4-BE49-F238E27FC236}">
                  <a16:creationId xmlns:a16="http://schemas.microsoft.com/office/drawing/2014/main" id="{23FEAA52-4830-41FB-A1F4-46E4668A8044}"/>
                </a:ext>
              </a:extLst>
            </p:cNvPr>
            <p:cNvSpPr/>
            <p:nvPr/>
          </p:nvSpPr>
          <p:spPr>
            <a:xfrm>
              <a:off x="4134053" y="3446156"/>
              <a:ext cx="28454" cy="49269"/>
            </a:xfrm>
            <a:custGeom>
              <a:avLst/>
              <a:gdLst/>
              <a:ahLst/>
              <a:cxnLst/>
              <a:rect l="l" t="t" r="r" b="b"/>
              <a:pathLst>
                <a:path w="894" h="1548" extrusionOk="0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588;p149">
              <a:extLst>
                <a:ext uri="{FF2B5EF4-FFF2-40B4-BE49-F238E27FC236}">
                  <a16:creationId xmlns:a16="http://schemas.microsoft.com/office/drawing/2014/main" id="{14846FC9-66DF-4A2F-8D9D-5E0883EB036F}"/>
                </a:ext>
              </a:extLst>
            </p:cNvPr>
            <p:cNvSpPr/>
            <p:nvPr/>
          </p:nvSpPr>
          <p:spPr>
            <a:xfrm>
              <a:off x="4188988" y="3398001"/>
              <a:ext cx="81510" cy="81510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589;p149">
              <a:extLst>
                <a:ext uri="{FF2B5EF4-FFF2-40B4-BE49-F238E27FC236}">
                  <a16:creationId xmlns:a16="http://schemas.microsoft.com/office/drawing/2014/main" id="{14736749-4447-4A67-8098-56FC128804D9}"/>
                </a:ext>
              </a:extLst>
            </p:cNvPr>
            <p:cNvSpPr/>
            <p:nvPr/>
          </p:nvSpPr>
          <p:spPr>
            <a:xfrm>
              <a:off x="4090863" y="3380210"/>
              <a:ext cx="195930" cy="146311"/>
            </a:xfrm>
            <a:custGeom>
              <a:avLst/>
              <a:gdLst/>
              <a:ahLst/>
              <a:cxnLst/>
              <a:rect l="l" t="t" r="r" b="b"/>
              <a:pathLst>
                <a:path w="6156" h="4597" extrusionOk="0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2590;p149">
              <a:extLst>
                <a:ext uri="{FF2B5EF4-FFF2-40B4-BE49-F238E27FC236}">
                  <a16:creationId xmlns:a16="http://schemas.microsoft.com/office/drawing/2014/main" id="{3D872AEF-1AC9-4E0A-A072-6741F01A4516}"/>
                </a:ext>
              </a:extLst>
            </p:cNvPr>
            <p:cNvSpPr/>
            <p:nvPr/>
          </p:nvSpPr>
          <p:spPr>
            <a:xfrm>
              <a:off x="4215914" y="3415061"/>
              <a:ext cx="28072" cy="49301"/>
            </a:xfrm>
            <a:custGeom>
              <a:avLst/>
              <a:gdLst/>
              <a:ahLst/>
              <a:cxnLst/>
              <a:rect l="l" t="t" r="r" b="b"/>
              <a:pathLst>
                <a:path w="882" h="1549" extrusionOk="0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591;p149">
              <a:extLst>
                <a:ext uri="{FF2B5EF4-FFF2-40B4-BE49-F238E27FC236}">
                  <a16:creationId xmlns:a16="http://schemas.microsoft.com/office/drawing/2014/main" id="{407ABF12-64EF-4ACD-AAA6-5D90D3F76237}"/>
                </a:ext>
              </a:extLst>
            </p:cNvPr>
            <p:cNvSpPr/>
            <p:nvPr/>
          </p:nvSpPr>
          <p:spPr>
            <a:xfrm>
              <a:off x="3988156" y="3495935"/>
              <a:ext cx="353954" cy="203155"/>
            </a:xfrm>
            <a:custGeom>
              <a:avLst/>
              <a:gdLst/>
              <a:ahLst/>
              <a:cxnLst/>
              <a:rect l="l" t="t" r="r" b="b"/>
              <a:pathLst>
                <a:path w="11121" h="6383" extrusionOk="0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6" name="Google Shape;557;p78">
            <a:extLst>
              <a:ext uri="{FF2B5EF4-FFF2-40B4-BE49-F238E27FC236}">
                <a16:creationId xmlns:a16="http://schemas.microsoft.com/office/drawing/2014/main" id="{B0AE2C83-4556-4EB2-AE65-6A4628FF710A}"/>
              </a:ext>
            </a:extLst>
          </p:cNvPr>
          <p:cNvSpPr txBox="1">
            <a:spLocks/>
          </p:cNvSpPr>
          <p:nvPr/>
        </p:nvSpPr>
        <p:spPr>
          <a:xfrm>
            <a:off x="3177612" y="2905051"/>
            <a:ext cx="2155645" cy="374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0" dirty="0">
                <a:solidFill>
                  <a:schemeClr val="tx1"/>
                </a:solidFill>
              </a:rPr>
              <a:t>Delivery Coordination</a:t>
            </a:r>
          </a:p>
        </p:txBody>
      </p:sp>
      <p:sp>
        <p:nvSpPr>
          <p:cNvPr id="87" name="Google Shape;557;p78">
            <a:extLst>
              <a:ext uri="{FF2B5EF4-FFF2-40B4-BE49-F238E27FC236}">
                <a16:creationId xmlns:a16="http://schemas.microsoft.com/office/drawing/2014/main" id="{7DD9C76F-388B-435F-AD93-3BC2D6DFF47B}"/>
              </a:ext>
            </a:extLst>
          </p:cNvPr>
          <p:cNvSpPr txBox="1">
            <a:spLocks/>
          </p:cNvSpPr>
          <p:nvPr/>
        </p:nvSpPr>
        <p:spPr>
          <a:xfrm>
            <a:off x="3193583" y="2251916"/>
            <a:ext cx="2155645" cy="374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0" dirty="0">
                <a:solidFill>
                  <a:schemeClr val="tx1"/>
                </a:solidFill>
              </a:rPr>
              <a:t>Secure Payment Gateway</a:t>
            </a:r>
          </a:p>
        </p:txBody>
      </p:sp>
      <p:sp>
        <p:nvSpPr>
          <p:cNvPr id="88" name="Google Shape;562;p78">
            <a:extLst>
              <a:ext uri="{FF2B5EF4-FFF2-40B4-BE49-F238E27FC236}">
                <a16:creationId xmlns:a16="http://schemas.microsoft.com/office/drawing/2014/main" id="{4FA0F20E-2F53-4591-A860-B93624C855CA}"/>
              </a:ext>
            </a:extLst>
          </p:cNvPr>
          <p:cNvSpPr/>
          <p:nvPr/>
        </p:nvSpPr>
        <p:spPr>
          <a:xfrm>
            <a:off x="2629004" y="2825157"/>
            <a:ext cx="582533" cy="5938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13314;p150">
            <a:extLst>
              <a:ext uri="{FF2B5EF4-FFF2-40B4-BE49-F238E27FC236}">
                <a16:creationId xmlns:a16="http://schemas.microsoft.com/office/drawing/2014/main" id="{02665668-2591-45F3-AF2C-537A87FC33F7}"/>
              </a:ext>
            </a:extLst>
          </p:cNvPr>
          <p:cNvSpPr/>
          <p:nvPr/>
        </p:nvSpPr>
        <p:spPr>
          <a:xfrm>
            <a:off x="2728105" y="2918072"/>
            <a:ext cx="364003" cy="361405"/>
          </a:xfrm>
          <a:custGeom>
            <a:avLst/>
            <a:gdLst/>
            <a:ahLst/>
            <a:cxnLst/>
            <a:rect l="l" t="t" r="r" b="b"/>
            <a:pathLst>
              <a:path w="11490" h="11408" extrusionOk="0">
                <a:moveTo>
                  <a:pt x="9311" y="394"/>
                </a:moveTo>
                <a:lnTo>
                  <a:pt x="11073" y="2144"/>
                </a:lnTo>
                <a:lnTo>
                  <a:pt x="10537" y="2680"/>
                </a:lnTo>
                <a:lnTo>
                  <a:pt x="10513" y="2668"/>
                </a:lnTo>
                <a:lnTo>
                  <a:pt x="8799" y="942"/>
                </a:lnTo>
                <a:lnTo>
                  <a:pt x="9311" y="394"/>
                </a:lnTo>
                <a:close/>
                <a:moveTo>
                  <a:pt x="2846" y="1299"/>
                </a:moveTo>
                <a:lnTo>
                  <a:pt x="3000" y="1465"/>
                </a:lnTo>
                <a:cubicBezTo>
                  <a:pt x="3228" y="1693"/>
                  <a:pt x="3531" y="1812"/>
                  <a:pt x="3838" y="1812"/>
                </a:cubicBezTo>
                <a:cubicBezTo>
                  <a:pt x="3852" y="1812"/>
                  <a:pt x="3867" y="1811"/>
                  <a:pt x="3881" y="1811"/>
                </a:cubicBezTo>
                <a:cubicBezTo>
                  <a:pt x="4524" y="1775"/>
                  <a:pt x="5334" y="1704"/>
                  <a:pt x="5763" y="1596"/>
                </a:cubicBezTo>
                <a:cubicBezTo>
                  <a:pt x="5775" y="1608"/>
                  <a:pt x="5798" y="1656"/>
                  <a:pt x="5834" y="1692"/>
                </a:cubicBezTo>
                <a:cubicBezTo>
                  <a:pt x="5858" y="1835"/>
                  <a:pt x="5798" y="1989"/>
                  <a:pt x="5667" y="2073"/>
                </a:cubicBezTo>
                <a:lnTo>
                  <a:pt x="4715" y="2466"/>
                </a:lnTo>
                <a:cubicBezTo>
                  <a:pt x="4655" y="2477"/>
                  <a:pt x="4632" y="2537"/>
                  <a:pt x="4608" y="2585"/>
                </a:cubicBezTo>
                <a:cubicBezTo>
                  <a:pt x="4596" y="2644"/>
                  <a:pt x="4608" y="2704"/>
                  <a:pt x="4655" y="2728"/>
                </a:cubicBezTo>
                <a:lnTo>
                  <a:pt x="5513" y="3597"/>
                </a:lnTo>
                <a:lnTo>
                  <a:pt x="5227" y="3894"/>
                </a:lnTo>
                <a:lnTo>
                  <a:pt x="4929" y="3597"/>
                </a:lnTo>
                <a:cubicBezTo>
                  <a:pt x="4899" y="3567"/>
                  <a:pt x="4852" y="3552"/>
                  <a:pt x="4806" y="3552"/>
                </a:cubicBezTo>
                <a:cubicBezTo>
                  <a:pt x="4760" y="3552"/>
                  <a:pt x="4715" y="3567"/>
                  <a:pt x="4691" y="3597"/>
                </a:cubicBezTo>
                <a:cubicBezTo>
                  <a:pt x="4632" y="3656"/>
                  <a:pt x="4632" y="3775"/>
                  <a:pt x="4691" y="3835"/>
                </a:cubicBezTo>
                <a:lnTo>
                  <a:pt x="4989" y="4132"/>
                </a:lnTo>
                <a:lnTo>
                  <a:pt x="4691" y="4430"/>
                </a:lnTo>
                <a:lnTo>
                  <a:pt x="4191" y="3930"/>
                </a:lnTo>
                <a:cubicBezTo>
                  <a:pt x="4161" y="3900"/>
                  <a:pt x="4117" y="3885"/>
                  <a:pt x="4072" y="3885"/>
                </a:cubicBezTo>
                <a:cubicBezTo>
                  <a:pt x="4027" y="3885"/>
                  <a:pt x="3983" y="3900"/>
                  <a:pt x="3953" y="3930"/>
                </a:cubicBezTo>
                <a:cubicBezTo>
                  <a:pt x="3893" y="3990"/>
                  <a:pt x="3893" y="4109"/>
                  <a:pt x="3953" y="4168"/>
                </a:cubicBezTo>
                <a:lnTo>
                  <a:pt x="4441" y="4668"/>
                </a:lnTo>
                <a:lnTo>
                  <a:pt x="4143" y="4966"/>
                </a:lnTo>
                <a:lnTo>
                  <a:pt x="3846" y="4668"/>
                </a:lnTo>
                <a:cubicBezTo>
                  <a:pt x="3822" y="4638"/>
                  <a:pt x="3777" y="4624"/>
                  <a:pt x="3731" y="4624"/>
                </a:cubicBezTo>
                <a:cubicBezTo>
                  <a:pt x="3685" y="4624"/>
                  <a:pt x="3637" y="4638"/>
                  <a:pt x="3608" y="4668"/>
                </a:cubicBezTo>
                <a:cubicBezTo>
                  <a:pt x="3548" y="4728"/>
                  <a:pt x="3548" y="4847"/>
                  <a:pt x="3608" y="4906"/>
                </a:cubicBezTo>
                <a:lnTo>
                  <a:pt x="3905" y="5204"/>
                </a:lnTo>
                <a:lnTo>
                  <a:pt x="3608" y="5502"/>
                </a:lnTo>
                <a:lnTo>
                  <a:pt x="1976" y="3859"/>
                </a:lnTo>
                <a:cubicBezTo>
                  <a:pt x="1929" y="3811"/>
                  <a:pt x="1881" y="3751"/>
                  <a:pt x="1857" y="3680"/>
                </a:cubicBezTo>
                <a:cubicBezTo>
                  <a:pt x="1822" y="3620"/>
                  <a:pt x="1810" y="3549"/>
                  <a:pt x="1810" y="3478"/>
                </a:cubicBezTo>
                <a:cubicBezTo>
                  <a:pt x="1798" y="3335"/>
                  <a:pt x="1750" y="3216"/>
                  <a:pt x="1667" y="3132"/>
                </a:cubicBezTo>
                <a:lnTo>
                  <a:pt x="1334" y="2799"/>
                </a:lnTo>
                <a:lnTo>
                  <a:pt x="2846" y="1299"/>
                </a:lnTo>
                <a:close/>
                <a:moveTo>
                  <a:pt x="7882" y="5954"/>
                </a:moveTo>
                <a:lnTo>
                  <a:pt x="9525" y="7597"/>
                </a:lnTo>
                <a:cubicBezTo>
                  <a:pt x="9620" y="7704"/>
                  <a:pt x="9680" y="7835"/>
                  <a:pt x="9680" y="7966"/>
                </a:cubicBezTo>
                <a:cubicBezTo>
                  <a:pt x="9680" y="8026"/>
                  <a:pt x="9704" y="8085"/>
                  <a:pt x="9727" y="8145"/>
                </a:cubicBezTo>
                <a:cubicBezTo>
                  <a:pt x="9763" y="8204"/>
                  <a:pt x="9787" y="8252"/>
                  <a:pt x="9835" y="8300"/>
                </a:cubicBezTo>
                <a:lnTo>
                  <a:pt x="10156" y="8621"/>
                </a:lnTo>
                <a:lnTo>
                  <a:pt x="8680" y="10145"/>
                </a:lnTo>
                <a:lnTo>
                  <a:pt x="8513" y="9978"/>
                </a:lnTo>
                <a:cubicBezTo>
                  <a:pt x="8286" y="9751"/>
                  <a:pt x="7993" y="9632"/>
                  <a:pt x="7677" y="9632"/>
                </a:cubicBezTo>
                <a:cubicBezTo>
                  <a:pt x="7662" y="9632"/>
                  <a:pt x="7647" y="9633"/>
                  <a:pt x="7632" y="9633"/>
                </a:cubicBezTo>
                <a:cubicBezTo>
                  <a:pt x="6989" y="9669"/>
                  <a:pt x="6179" y="9740"/>
                  <a:pt x="5763" y="9847"/>
                </a:cubicBezTo>
                <a:cubicBezTo>
                  <a:pt x="5739" y="9824"/>
                  <a:pt x="5715" y="9788"/>
                  <a:pt x="5679" y="9752"/>
                </a:cubicBezTo>
                <a:cubicBezTo>
                  <a:pt x="5656" y="9609"/>
                  <a:pt x="5715" y="9455"/>
                  <a:pt x="5846" y="9371"/>
                </a:cubicBezTo>
                <a:lnTo>
                  <a:pt x="6799" y="8978"/>
                </a:lnTo>
                <a:cubicBezTo>
                  <a:pt x="6858" y="8966"/>
                  <a:pt x="6894" y="8907"/>
                  <a:pt x="6906" y="8859"/>
                </a:cubicBezTo>
                <a:cubicBezTo>
                  <a:pt x="6918" y="8800"/>
                  <a:pt x="6906" y="8740"/>
                  <a:pt x="6858" y="8716"/>
                </a:cubicBezTo>
                <a:lnTo>
                  <a:pt x="6001" y="7847"/>
                </a:lnTo>
                <a:lnTo>
                  <a:pt x="6298" y="7550"/>
                </a:lnTo>
                <a:lnTo>
                  <a:pt x="6596" y="7847"/>
                </a:lnTo>
                <a:cubicBezTo>
                  <a:pt x="6620" y="7883"/>
                  <a:pt x="6668" y="7895"/>
                  <a:pt x="6715" y="7895"/>
                </a:cubicBezTo>
                <a:cubicBezTo>
                  <a:pt x="6751" y="7895"/>
                  <a:pt x="6799" y="7883"/>
                  <a:pt x="6834" y="7847"/>
                </a:cubicBezTo>
                <a:cubicBezTo>
                  <a:pt x="6894" y="7788"/>
                  <a:pt x="6894" y="7669"/>
                  <a:pt x="6834" y="7609"/>
                </a:cubicBezTo>
                <a:lnTo>
                  <a:pt x="6537" y="7311"/>
                </a:lnTo>
                <a:lnTo>
                  <a:pt x="6834" y="7014"/>
                </a:lnTo>
                <a:lnTo>
                  <a:pt x="7322" y="7502"/>
                </a:lnTo>
                <a:cubicBezTo>
                  <a:pt x="7346" y="7538"/>
                  <a:pt x="7394" y="7550"/>
                  <a:pt x="7441" y="7550"/>
                </a:cubicBezTo>
                <a:cubicBezTo>
                  <a:pt x="7477" y="7550"/>
                  <a:pt x="7525" y="7538"/>
                  <a:pt x="7561" y="7502"/>
                </a:cubicBezTo>
                <a:cubicBezTo>
                  <a:pt x="7620" y="7442"/>
                  <a:pt x="7620" y="7323"/>
                  <a:pt x="7561" y="7264"/>
                </a:cubicBezTo>
                <a:lnTo>
                  <a:pt x="7072" y="6776"/>
                </a:lnTo>
                <a:lnTo>
                  <a:pt x="7263" y="6585"/>
                </a:lnTo>
                <a:lnTo>
                  <a:pt x="7346" y="6490"/>
                </a:lnTo>
                <a:lnTo>
                  <a:pt x="7644" y="6788"/>
                </a:lnTo>
                <a:cubicBezTo>
                  <a:pt x="7680" y="6823"/>
                  <a:pt x="7715" y="6835"/>
                  <a:pt x="7763" y="6835"/>
                </a:cubicBezTo>
                <a:cubicBezTo>
                  <a:pt x="7811" y="6835"/>
                  <a:pt x="7858" y="6823"/>
                  <a:pt x="7882" y="6788"/>
                </a:cubicBezTo>
                <a:cubicBezTo>
                  <a:pt x="7942" y="6728"/>
                  <a:pt x="7942" y="6609"/>
                  <a:pt x="7882" y="6549"/>
                </a:cubicBezTo>
                <a:lnTo>
                  <a:pt x="7584" y="6252"/>
                </a:lnTo>
                <a:lnTo>
                  <a:pt x="7882" y="5954"/>
                </a:lnTo>
                <a:close/>
                <a:moveTo>
                  <a:pt x="964" y="8752"/>
                </a:moveTo>
                <a:lnTo>
                  <a:pt x="976" y="8776"/>
                </a:lnTo>
                <a:lnTo>
                  <a:pt x="2703" y="10502"/>
                </a:lnTo>
                <a:lnTo>
                  <a:pt x="2191" y="11050"/>
                </a:lnTo>
                <a:lnTo>
                  <a:pt x="429" y="9288"/>
                </a:lnTo>
                <a:lnTo>
                  <a:pt x="964" y="8752"/>
                </a:lnTo>
                <a:close/>
                <a:moveTo>
                  <a:pt x="10537" y="8752"/>
                </a:moveTo>
                <a:lnTo>
                  <a:pt x="11073" y="9288"/>
                </a:lnTo>
                <a:lnTo>
                  <a:pt x="9311" y="11050"/>
                </a:lnTo>
                <a:lnTo>
                  <a:pt x="8775" y="10514"/>
                </a:lnTo>
                <a:lnTo>
                  <a:pt x="8799" y="10490"/>
                </a:lnTo>
                <a:lnTo>
                  <a:pt x="10525" y="8764"/>
                </a:lnTo>
                <a:lnTo>
                  <a:pt x="10537" y="8752"/>
                </a:lnTo>
                <a:close/>
                <a:moveTo>
                  <a:pt x="2203" y="1"/>
                </a:moveTo>
                <a:cubicBezTo>
                  <a:pt x="2155" y="1"/>
                  <a:pt x="2107" y="13"/>
                  <a:pt x="2084" y="49"/>
                </a:cubicBezTo>
                <a:lnTo>
                  <a:pt x="1429" y="703"/>
                </a:lnTo>
                <a:cubicBezTo>
                  <a:pt x="1369" y="763"/>
                  <a:pt x="1369" y="882"/>
                  <a:pt x="1429" y="942"/>
                </a:cubicBezTo>
                <a:cubicBezTo>
                  <a:pt x="1459" y="971"/>
                  <a:pt x="1503" y="986"/>
                  <a:pt x="1548" y="986"/>
                </a:cubicBezTo>
                <a:cubicBezTo>
                  <a:pt x="1592" y="986"/>
                  <a:pt x="1637" y="971"/>
                  <a:pt x="1667" y="942"/>
                </a:cubicBezTo>
                <a:lnTo>
                  <a:pt x="2203" y="406"/>
                </a:lnTo>
                <a:lnTo>
                  <a:pt x="2738" y="942"/>
                </a:lnTo>
                <a:lnTo>
                  <a:pt x="2727" y="953"/>
                </a:lnTo>
                <a:lnTo>
                  <a:pt x="964" y="2668"/>
                </a:lnTo>
                <a:lnTo>
                  <a:pt x="953" y="2680"/>
                </a:lnTo>
                <a:lnTo>
                  <a:pt x="417" y="2144"/>
                </a:lnTo>
                <a:lnTo>
                  <a:pt x="1155" y="1406"/>
                </a:lnTo>
                <a:cubicBezTo>
                  <a:pt x="1214" y="1346"/>
                  <a:pt x="1214" y="1227"/>
                  <a:pt x="1155" y="1168"/>
                </a:cubicBezTo>
                <a:cubicBezTo>
                  <a:pt x="1125" y="1138"/>
                  <a:pt x="1081" y="1123"/>
                  <a:pt x="1036" y="1123"/>
                </a:cubicBezTo>
                <a:cubicBezTo>
                  <a:pt x="991" y="1123"/>
                  <a:pt x="947" y="1138"/>
                  <a:pt x="917" y="1168"/>
                </a:cubicBezTo>
                <a:lnTo>
                  <a:pt x="60" y="2025"/>
                </a:lnTo>
                <a:cubicBezTo>
                  <a:pt x="24" y="2061"/>
                  <a:pt x="12" y="2096"/>
                  <a:pt x="12" y="2144"/>
                </a:cubicBezTo>
                <a:cubicBezTo>
                  <a:pt x="12" y="2192"/>
                  <a:pt x="24" y="2239"/>
                  <a:pt x="60" y="2263"/>
                </a:cubicBezTo>
                <a:lnTo>
                  <a:pt x="833" y="3037"/>
                </a:lnTo>
                <a:cubicBezTo>
                  <a:pt x="857" y="3073"/>
                  <a:pt x="905" y="3085"/>
                  <a:pt x="953" y="3085"/>
                </a:cubicBezTo>
                <a:cubicBezTo>
                  <a:pt x="1000" y="3085"/>
                  <a:pt x="1036" y="3073"/>
                  <a:pt x="1072" y="3037"/>
                </a:cubicBezTo>
                <a:lnTo>
                  <a:pt x="1084" y="3025"/>
                </a:lnTo>
                <a:lnTo>
                  <a:pt x="1417" y="3347"/>
                </a:lnTo>
                <a:cubicBezTo>
                  <a:pt x="1441" y="3382"/>
                  <a:pt x="1476" y="3430"/>
                  <a:pt x="1476" y="3466"/>
                </a:cubicBezTo>
                <a:cubicBezTo>
                  <a:pt x="1488" y="3573"/>
                  <a:pt x="1500" y="3692"/>
                  <a:pt x="1548" y="3787"/>
                </a:cubicBezTo>
                <a:cubicBezTo>
                  <a:pt x="1595" y="3882"/>
                  <a:pt x="1655" y="3978"/>
                  <a:pt x="1738" y="4049"/>
                </a:cubicBezTo>
                <a:lnTo>
                  <a:pt x="3381" y="5692"/>
                </a:lnTo>
                <a:lnTo>
                  <a:pt x="2691" y="6371"/>
                </a:lnTo>
                <a:lnTo>
                  <a:pt x="2393" y="5645"/>
                </a:lnTo>
                <a:cubicBezTo>
                  <a:pt x="2393" y="5645"/>
                  <a:pt x="2393" y="5633"/>
                  <a:pt x="2381" y="5633"/>
                </a:cubicBezTo>
                <a:cubicBezTo>
                  <a:pt x="2248" y="5404"/>
                  <a:pt x="2016" y="5274"/>
                  <a:pt x="1775" y="5274"/>
                </a:cubicBezTo>
                <a:cubicBezTo>
                  <a:pt x="1715" y="5274"/>
                  <a:pt x="1655" y="5283"/>
                  <a:pt x="1595" y="5299"/>
                </a:cubicBezTo>
                <a:cubicBezTo>
                  <a:pt x="1572" y="5299"/>
                  <a:pt x="1560" y="5311"/>
                  <a:pt x="1548" y="5311"/>
                </a:cubicBezTo>
                <a:cubicBezTo>
                  <a:pt x="1393" y="5406"/>
                  <a:pt x="1214" y="5573"/>
                  <a:pt x="1274" y="5728"/>
                </a:cubicBezTo>
                <a:cubicBezTo>
                  <a:pt x="1369" y="6014"/>
                  <a:pt x="1441" y="6668"/>
                  <a:pt x="1488" y="7573"/>
                </a:cubicBezTo>
                <a:cubicBezTo>
                  <a:pt x="1500" y="7811"/>
                  <a:pt x="1417" y="8038"/>
                  <a:pt x="1250" y="8204"/>
                </a:cubicBezTo>
                <a:lnTo>
                  <a:pt x="1084" y="8371"/>
                </a:lnTo>
                <a:lnTo>
                  <a:pt x="1072" y="8347"/>
                </a:lnTo>
                <a:cubicBezTo>
                  <a:pt x="1042" y="8317"/>
                  <a:pt x="997" y="8303"/>
                  <a:pt x="953" y="8303"/>
                </a:cubicBezTo>
                <a:cubicBezTo>
                  <a:pt x="908" y="8303"/>
                  <a:pt x="863" y="8317"/>
                  <a:pt x="833" y="8347"/>
                </a:cubicBezTo>
                <a:lnTo>
                  <a:pt x="60" y="9121"/>
                </a:lnTo>
                <a:cubicBezTo>
                  <a:pt x="0" y="9181"/>
                  <a:pt x="0" y="9300"/>
                  <a:pt x="60" y="9359"/>
                </a:cubicBezTo>
                <a:lnTo>
                  <a:pt x="2048" y="11360"/>
                </a:lnTo>
                <a:cubicBezTo>
                  <a:pt x="2084" y="11383"/>
                  <a:pt x="2119" y="11407"/>
                  <a:pt x="2167" y="11407"/>
                </a:cubicBezTo>
                <a:cubicBezTo>
                  <a:pt x="2215" y="11407"/>
                  <a:pt x="2262" y="11383"/>
                  <a:pt x="2286" y="11360"/>
                </a:cubicBezTo>
                <a:lnTo>
                  <a:pt x="3060" y="10586"/>
                </a:lnTo>
                <a:cubicBezTo>
                  <a:pt x="3119" y="10526"/>
                  <a:pt x="3119" y="10407"/>
                  <a:pt x="3060" y="10348"/>
                </a:cubicBezTo>
                <a:lnTo>
                  <a:pt x="3048" y="10336"/>
                </a:lnTo>
                <a:lnTo>
                  <a:pt x="3370" y="10002"/>
                </a:lnTo>
                <a:cubicBezTo>
                  <a:pt x="3405" y="9978"/>
                  <a:pt x="3453" y="9943"/>
                  <a:pt x="3489" y="9943"/>
                </a:cubicBezTo>
                <a:cubicBezTo>
                  <a:pt x="3572" y="9943"/>
                  <a:pt x="3631" y="9931"/>
                  <a:pt x="3691" y="9919"/>
                </a:cubicBezTo>
                <a:cubicBezTo>
                  <a:pt x="3751" y="9895"/>
                  <a:pt x="3822" y="9871"/>
                  <a:pt x="3881" y="9836"/>
                </a:cubicBezTo>
                <a:cubicBezTo>
                  <a:pt x="3953" y="9800"/>
                  <a:pt x="3989" y="9693"/>
                  <a:pt x="3941" y="9621"/>
                </a:cubicBezTo>
                <a:cubicBezTo>
                  <a:pt x="3910" y="9566"/>
                  <a:pt x="3853" y="9537"/>
                  <a:pt x="3797" y="9537"/>
                </a:cubicBezTo>
                <a:cubicBezTo>
                  <a:pt x="3768" y="9537"/>
                  <a:pt x="3739" y="9545"/>
                  <a:pt x="3715" y="9562"/>
                </a:cubicBezTo>
                <a:cubicBezTo>
                  <a:pt x="3667" y="9574"/>
                  <a:pt x="3643" y="9597"/>
                  <a:pt x="3596" y="9597"/>
                </a:cubicBezTo>
                <a:cubicBezTo>
                  <a:pt x="3548" y="9621"/>
                  <a:pt x="3512" y="9621"/>
                  <a:pt x="3465" y="9633"/>
                </a:cubicBezTo>
                <a:cubicBezTo>
                  <a:pt x="3334" y="9645"/>
                  <a:pt x="3215" y="9693"/>
                  <a:pt x="3119" y="9776"/>
                </a:cubicBezTo>
                <a:lnTo>
                  <a:pt x="2798" y="10109"/>
                </a:lnTo>
                <a:lnTo>
                  <a:pt x="1286" y="8609"/>
                </a:lnTo>
                <a:lnTo>
                  <a:pt x="1453" y="8443"/>
                </a:lnTo>
                <a:cubicBezTo>
                  <a:pt x="1691" y="8204"/>
                  <a:pt x="1810" y="7895"/>
                  <a:pt x="1798" y="7561"/>
                </a:cubicBezTo>
                <a:cubicBezTo>
                  <a:pt x="1762" y="6919"/>
                  <a:pt x="1691" y="6109"/>
                  <a:pt x="1584" y="5692"/>
                </a:cubicBezTo>
                <a:cubicBezTo>
                  <a:pt x="1607" y="5668"/>
                  <a:pt x="1643" y="5645"/>
                  <a:pt x="1679" y="5609"/>
                </a:cubicBezTo>
                <a:cubicBezTo>
                  <a:pt x="1699" y="5605"/>
                  <a:pt x="1720" y="5604"/>
                  <a:pt x="1741" y="5604"/>
                </a:cubicBezTo>
                <a:cubicBezTo>
                  <a:pt x="1865" y="5604"/>
                  <a:pt x="1989" y="5663"/>
                  <a:pt x="2060" y="5776"/>
                </a:cubicBezTo>
                <a:lnTo>
                  <a:pt x="2453" y="6728"/>
                </a:lnTo>
                <a:cubicBezTo>
                  <a:pt x="2465" y="6788"/>
                  <a:pt x="2524" y="6823"/>
                  <a:pt x="2572" y="6835"/>
                </a:cubicBezTo>
                <a:cubicBezTo>
                  <a:pt x="2586" y="6838"/>
                  <a:pt x="2600" y="6839"/>
                  <a:pt x="2613" y="6839"/>
                </a:cubicBezTo>
                <a:cubicBezTo>
                  <a:pt x="2657" y="6839"/>
                  <a:pt x="2696" y="6824"/>
                  <a:pt x="2715" y="6788"/>
                </a:cubicBezTo>
                <a:lnTo>
                  <a:pt x="4441" y="5061"/>
                </a:lnTo>
                <a:lnTo>
                  <a:pt x="5298" y="4216"/>
                </a:lnTo>
                <a:lnTo>
                  <a:pt x="5382" y="4121"/>
                </a:lnTo>
                <a:cubicBezTo>
                  <a:pt x="5417" y="4085"/>
                  <a:pt x="5465" y="4067"/>
                  <a:pt x="5514" y="4067"/>
                </a:cubicBezTo>
                <a:cubicBezTo>
                  <a:pt x="5563" y="4067"/>
                  <a:pt x="5614" y="4085"/>
                  <a:pt x="5656" y="4121"/>
                </a:cubicBezTo>
                <a:lnTo>
                  <a:pt x="5679" y="4156"/>
                </a:lnTo>
                <a:cubicBezTo>
                  <a:pt x="5715" y="4180"/>
                  <a:pt x="5739" y="4240"/>
                  <a:pt x="5739" y="4287"/>
                </a:cubicBezTo>
                <a:cubicBezTo>
                  <a:pt x="5739" y="4335"/>
                  <a:pt x="5727" y="4382"/>
                  <a:pt x="5679" y="4418"/>
                </a:cubicBezTo>
                <a:lnTo>
                  <a:pt x="5060" y="5049"/>
                </a:lnTo>
                <a:lnTo>
                  <a:pt x="4739" y="5359"/>
                </a:lnTo>
                <a:lnTo>
                  <a:pt x="3584" y="6526"/>
                </a:lnTo>
                <a:cubicBezTo>
                  <a:pt x="3524" y="6585"/>
                  <a:pt x="3524" y="6704"/>
                  <a:pt x="3584" y="6764"/>
                </a:cubicBezTo>
                <a:cubicBezTo>
                  <a:pt x="3608" y="6788"/>
                  <a:pt x="3655" y="6799"/>
                  <a:pt x="3703" y="6799"/>
                </a:cubicBezTo>
                <a:cubicBezTo>
                  <a:pt x="3751" y="6799"/>
                  <a:pt x="3786" y="6788"/>
                  <a:pt x="3822" y="6764"/>
                </a:cubicBezTo>
                <a:lnTo>
                  <a:pt x="5834" y="4752"/>
                </a:lnTo>
                <a:cubicBezTo>
                  <a:pt x="5846" y="4740"/>
                  <a:pt x="5870" y="4716"/>
                  <a:pt x="5894" y="4704"/>
                </a:cubicBezTo>
                <a:cubicBezTo>
                  <a:pt x="5912" y="4696"/>
                  <a:pt x="5934" y="4692"/>
                  <a:pt x="5955" y="4692"/>
                </a:cubicBezTo>
                <a:cubicBezTo>
                  <a:pt x="6002" y="4692"/>
                  <a:pt x="6052" y="4711"/>
                  <a:pt x="6084" y="4752"/>
                </a:cubicBezTo>
                <a:lnTo>
                  <a:pt x="6132" y="4799"/>
                </a:lnTo>
                <a:cubicBezTo>
                  <a:pt x="6203" y="4871"/>
                  <a:pt x="6203" y="4978"/>
                  <a:pt x="6132" y="5049"/>
                </a:cubicBezTo>
                <a:lnTo>
                  <a:pt x="5132" y="6049"/>
                </a:lnTo>
                <a:lnTo>
                  <a:pt x="5072" y="6109"/>
                </a:lnTo>
                <a:lnTo>
                  <a:pt x="3941" y="7240"/>
                </a:lnTo>
                <a:cubicBezTo>
                  <a:pt x="3881" y="7300"/>
                  <a:pt x="3881" y="7419"/>
                  <a:pt x="3941" y="7478"/>
                </a:cubicBezTo>
                <a:cubicBezTo>
                  <a:pt x="3965" y="7502"/>
                  <a:pt x="4012" y="7514"/>
                  <a:pt x="4060" y="7514"/>
                </a:cubicBezTo>
                <a:cubicBezTo>
                  <a:pt x="4108" y="7514"/>
                  <a:pt x="4143" y="7502"/>
                  <a:pt x="4179" y="7478"/>
                </a:cubicBezTo>
                <a:lnTo>
                  <a:pt x="5310" y="6347"/>
                </a:lnTo>
                <a:lnTo>
                  <a:pt x="6310" y="5347"/>
                </a:lnTo>
                <a:cubicBezTo>
                  <a:pt x="6334" y="5311"/>
                  <a:pt x="6382" y="5299"/>
                  <a:pt x="6429" y="5299"/>
                </a:cubicBezTo>
                <a:cubicBezTo>
                  <a:pt x="6465" y="5299"/>
                  <a:pt x="6513" y="5311"/>
                  <a:pt x="6548" y="5347"/>
                </a:cubicBezTo>
                <a:lnTo>
                  <a:pt x="6584" y="5395"/>
                </a:lnTo>
                <a:cubicBezTo>
                  <a:pt x="6620" y="5418"/>
                  <a:pt x="6632" y="5466"/>
                  <a:pt x="6632" y="5514"/>
                </a:cubicBezTo>
                <a:cubicBezTo>
                  <a:pt x="6632" y="5549"/>
                  <a:pt x="6620" y="5597"/>
                  <a:pt x="6584" y="5633"/>
                </a:cubicBezTo>
                <a:lnTo>
                  <a:pt x="5596" y="6621"/>
                </a:lnTo>
                <a:lnTo>
                  <a:pt x="4655" y="7561"/>
                </a:lnTo>
                <a:cubicBezTo>
                  <a:pt x="4596" y="7621"/>
                  <a:pt x="4596" y="7740"/>
                  <a:pt x="4655" y="7800"/>
                </a:cubicBezTo>
                <a:cubicBezTo>
                  <a:pt x="4679" y="7835"/>
                  <a:pt x="4727" y="7847"/>
                  <a:pt x="4774" y="7847"/>
                </a:cubicBezTo>
                <a:cubicBezTo>
                  <a:pt x="4822" y="7847"/>
                  <a:pt x="4858" y="7835"/>
                  <a:pt x="4894" y="7800"/>
                </a:cubicBezTo>
                <a:lnTo>
                  <a:pt x="6691" y="6002"/>
                </a:lnTo>
                <a:cubicBezTo>
                  <a:pt x="6728" y="5965"/>
                  <a:pt x="6764" y="5950"/>
                  <a:pt x="6806" y="5950"/>
                </a:cubicBezTo>
                <a:cubicBezTo>
                  <a:pt x="6819" y="5950"/>
                  <a:pt x="6832" y="5951"/>
                  <a:pt x="6846" y="5954"/>
                </a:cubicBezTo>
                <a:cubicBezTo>
                  <a:pt x="6870" y="5954"/>
                  <a:pt x="6906" y="5966"/>
                  <a:pt x="6918" y="6002"/>
                </a:cubicBezTo>
                <a:lnTo>
                  <a:pt x="6977" y="6061"/>
                </a:lnTo>
                <a:cubicBezTo>
                  <a:pt x="7037" y="6121"/>
                  <a:pt x="7037" y="6228"/>
                  <a:pt x="6977" y="6287"/>
                </a:cubicBezTo>
                <a:lnTo>
                  <a:pt x="5608" y="7657"/>
                </a:lnTo>
                <a:lnTo>
                  <a:pt x="4179" y="9085"/>
                </a:lnTo>
                <a:cubicBezTo>
                  <a:pt x="4120" y="9145"/>
                  <a:pt x="4120" y="9264"/>
                  <a:pt x="4179" y="9324"/>
                </a:cubicBezTo>
                <a:cubicBezTo>
                  <a:pt x="4203" y="9347"/>
                  <a:pt x="4251" y="9359"/>
                  <a:pt x="4298" y="9359"/>
                </a:cubicBezTo>
                <a:cubicBezTo>
                  <a:pt x="4346" y="9359"/>
                  <a:pt x="4382" y="9347"/>
                  <a:pt x="4417" y="9324"/>
                </a:cubicBezTo>
                <a:lnTo>
                  <a:pt x="5727" y="8014"/>
                </a:lnTo>
                <a:lnTo>
                  <a:pt x="6406" y="8693"/>
                </a:lnTo>
                <a:lnTo>
                  <a:pt x="5679" y="8990"/>
                </a:lnTo>
                <a:cubicBezTo>
                  <a:pt x="5679" y="8990"/>
                  <a:pt x="5667" y="8990"/>
                  <a:pt x="5667" y="9002"/>
                </a:cubicBezTo>
                <a:cubicBezTo>
                  <a:pt x="5382" y="9169"/>
                  <a:pt x="5251" y="9502"/>
                  <a:pt x="5334" y="9800"/>
                </a:cubicBezTo>
                <a:cubicBezTo>
                  <a:pt x="5334" y="9812"/>
                  <a:pt x="5358" y="9824"/>
                  <a:pt x="5358" y="9836"/>
                </a:cubicBezTo>
                <a:cubicBezTo>
                  <a:pt x="5430" y="9969"/>
                  <a:pt x="5564" y="10121"/>
                  <a:pt x="5707" y="10121"/>
                </a:cubicBezTo>
                <a:cubicBezTo>
                  <a:pt x="5730" y="10121"/>
                  <a:pt x="5752" y="10117"/>
                  <a:pt x="5775" y="10109"/>
                </a:cubicBezTo>
                <a:cubicBezTo>
                  <a:pt x="6048" y="10014"/>
                  <a:pt x="6703" y="9943"/>
                  <a:pt x="7620" y="9895"/>
                </a:cubicBezTo>
                <a:cubicBezTo>
                  <a:pt x="7633" y="9894"/>
                  <a:pt x="7647" y="9894"/>
                  <a:pt x="7660" y="9894"/>
                </a:cubicBezTo>
                <a:cubicBezTo>
                  <a:pt x="7882" y="9894"/>
                  <a:pt x="8082" y="9987"/>
                  <a:pt x="8239" y="10133"/>
                </a:cubicBezTo>
                <a:lnTo>
                  <a:pt x="8406" y="10300"/>
                </a:lnTo>
                <a:lnTo>
                  <a:pt x="8394" y="10312"/>
                </a:lnTo>
                <a:cubicBezTo>
                  <a:pt x="8334" y="10371"/>
                  <a:pt x="8334" y="10490"/>
                  <a:pt x="8394" y="10550"/>
                </a:cubicBezTo>
                <a:lnTo>
                  <a:pt x="9168" y="11324"/>
                </a:lnTo>
                <a:cubicBezTo>
                  <a:pt x="9192" y="11360"/>
                  <a:pt x="9239" y="11371"/>
                  <a:pt x="9287" y="11371"/>
                </a:cubicBezTo>
                <a:cubicBezTo>
                  <a:pt x="9323" y="11371"/>
                  <a:pt x="9370" y="11360"/>
                  <a:pt x="9406" y="11324"/>
                </a:cubicBezTo>
                <a:lnTo>
                  <a:pt x="11394" y="9335"/>
                </a:lnTo>
                <a:cubicBezTo>
                  <a:pt x="11454" y="9276"/>
                  <a:pt x="11454" y="9157"/>
                  <a:pt x="11394" y="9097"/>
                </a:cubicBezTo>
                <a:lnTo>
                  <a:pt x="10656" y="8395"/>
                </a:lnTo>
                <a:cubicBezTo>
                  <a:pt x="10620" y="8371"/>
                  <a:pt x="10585" y="8359"/>
                  <a:pt x="10537" y="8359"/>
                </a:cubicBezTo>
                <a:cubicBezTo>
                  <a:pt x="10489" y="8359"/>
                  <a:pt x="10442" y="8371"/>
                  <a:pt x="10418" y="8395"/>
                </a:cubicBezTo>
                <a:lnTo>
                  <a:pt x="10406" y="8419"/>
                </a:lnTo>
                <a:lnTo>
                  <a:pt x="10073" y="8085"/>
                </a:lnTo>
                <a:cubicBezTo>
                  <a:pt x="10061" y="8073"/>
                  <a:pt x="10049" y="8050"/>
                  <a:pt x="10025" y="8026"/>
                </a:cubicBezTo>
                <a:cubicBezTo>
                  <a:pt x="10013" y="8014"/>
                  <a:pt x="10013" y="7978"/>
                  <a:pt x="10013" y="7954"/>
                </a:cubicBezTo>
                <a:cubicBezTo>
                  <a:pt x="10001" y="7728"/>
                  <a:pt x="9906" y="7526"/>
                  <a:pt x="9751" y="7359"/>
                </a:cubicBezTo>
                <a:lnTo>
                  <a:pt x="8108" y="5716"/>
                </a:lnTo>
                <a:lnTo>
                  <a:pt x="8799" y="5037"/>
                </a:lnTo>
                <a:lnTo>
                  <a:pt x="9096" y="5764"/>
                </a:lnTo>
                <a:cubicBezTo>
                  <a:pt x="9096" y="5764"/>
                  <a:pt x="9096" y="5776"/>
                  <a:pt x="9108" y="5776"/>
                </a:cubicBezTo>
                <a:cubicBezTo>
                  <a:pt x="9242" y="6004"/>
                  <a:pt x="9474" y="6134"/>
                  <a:pt x="9714" y="6134"/>
                </a:cubicBezTo>
                <a:cubicBezTo>
                  <a:pt x="9774" y="6134"/>
                  <a:pt x="9835" y="6126"/>
                  <a:pt x="9894" y="6109"/>
                </a:cubicBezTo>
                <a:cubicBezTo>
                  <a:pt x="9906" y="6109"/>
                  <a:pt x="9930" y="6097"/>
                  <a:pt x="9942" y="6097"/>
                </a:cubicBezTo>
                <a:cubicBezTo>
                  <a:pt x="10085" y="6002"/>
                  <a:pt x="10263" y="5835"/>
                  <a:pt x="10204" y="5680"/>
                </a:cubicBezTo>
                <a:cubicBezTo>
                  <a:pt x="10120" y="5406"/>
                  <a:pt x="10049" y="4740"/>
                  <a:pt x="10001" y="3835"/>
                </a:cubicBezTo>
                <a:cubicBezTo>
                  <a:pt x="9989" y="3632"/>
                  <a:pt x="10049" y="3442"/>
                  <a:pt x="10168" y="3299"/>
                </a:cubicBezTo>
                <a:cubicBezTo>
                  <a:pt x="10192" y="3263"/>
                  <a:pt x="10204" y="3239"/>
                  <a:pt x="10239" y="3204"/>
                </a:cubicBezTo>
                <a:lnTo>
                  <a:pt x="10406" y="3037"/>
                </a:lnTo>
                <a:lnTo>
                  <a:pt x="10418" y="3061"/>
                </a:lnTo>
                <a:cubicBezTo>
                  <a:pt x="10442" y="3085"/>
                  <a:pt x="10489" y="3097"/>
                  <a:pt x="10537" y="3097"/>
                </a:cubicBezTo>
                <a:cubicBezTo>
                  <a:pt x="10585" y="3097"/>
                  <a:pt x="10620" y="3085"/>
                  <a:pt x="10656" y="3061"/>
                </a:cubicBezTo>
                <a:lnTo>
                  <a:pt x="11430" y="2287"/>
                </a:lnTo>
                <a:cubicBezTo>
                  <a:pt x="11490" y="2227"/>
                  <a:pt x="11490" y="2096"/>
                  <a:pt x="11430" y="2037"/>
                </a:cubicBezTo>
                <a:lnTo>
                  <a:pt x="9430" y="49"/>
                </a:lnTo>
                <a:cubicBezTo>
                  <a:pt x="9406" y="13"/>
                  <a:pt x="9358" y="1"/>
                  <a:pt x="9311" y="1"/>
                </a:cubicBezTo>
                <a:cubicBezTo>
                  <a:pt x="9275" y="1"/>
                  <a:pt x="9227" y="25"/>
                  <a:pt x="9192" y="49"/>
                </a:cubicBezTo>
                <a:lnTo>
                  <a:pt x="8418" y="823"/>
                </a:lnTo>
                <a:cubicBezTo>
                  <a:pt x="8358" y="882"/>
                  <a:pt x="8358" y="1001"/>
                  <a:pt x="8418" y="1061"/>
                </a:cubicBezTo>
                <a:lnTo>
                  <a:pt x="8442" y="1073"/>
                </a:lnTo>
                <a:lnTo>
                  <a:pt x="8108" y="1406"/>
                </a:lnTo>
                <a:cubicBezTo>
                  <a:pt x="8096" y="1418"/>
                  <a:pt x="8084" y="1430"/>
                  <a:pt x="8049" y="1454"/>
                </a:cubicBezTo>
                <a:cubicBezTo>
                  <a:pt x="8037" y="1465"/>
                  <a:pt x="8001" y="1465"/>
                  <a:pt x="7977" y="1465"/>
                </a:cubicBezTo>
                <a:cubicBezTo>
                  <a:pt x="7751" y="1477"/>
                  <a:pt x="7549" y="1573"/>
                  <a:pt x="7382" y="1727"/>
                </a:cubicBezTo>
                <a:lnTo>
                  <a:pt x="7191" y="1930"/>
                </a:lnTo>
                <a:cubicBezTo>
                  <a:pt x="7132" y="1989"/>
                  <a:pt x="7132" y="2108"/>
                  <a:pt x="7191" y="2168"/>
                </a:cubicBezTo>
                <a:cubicBezTo>
                  <a:pt x="7215" y="2192"/>
                  <a:pt x="7263" y="2204"/>
                  <a:pt x="7310" y="2204"/>
                </a:cubicBezTo>
                <a:cubicBezTo>
                  <a:pt x="7346" y="2204"/>
                  <a:pt x="7394" y="2192"/>
                  <a:pt x="7418" y="2168"/>
                </a:cubicBezTo>
                <a:lnTo>
                  <a:pt x="7632" y="1954"/>
                </a:lnTo>
                <a:cubicBezTo>
                  <a:pt x="7739" y="1846"/>
                  <a:pt x="7870" y="1787"/>
                  <a:pt x="8001" y="1787"/>
                </a:cubicBezTo>
                <a:cubicBezTo>
                  <a:pt x="8061" y="1787"/>
                  <a:pt x="8132" y="1775"/>
                  <a:pt x="8180" y="1751"/>
                </a:cubicBezTo>
                <a:cubicBezTo>
                  <a:pt x="8239" y="1715"/>
                  <a:pt x="8287" y="1692"/>
                  <a:pt x="8346" y="1644"/>
                </a:cubicBezTo>
                <a:lnTo>
                  <a:pt x="8680" y="1311"/>
                </a:lnTo>
                <a:lnTo>
                  <a:pt x="10180" y="2823"/>
                </a:lnTo>
                <a:lnTo>
                  <a:pt x="10013" y="2978"/>
                </a:lnTo>
                <a:cubicBezTo>
                  <a:pt x="9966" y="3025"/>
                  <a:pt x="9942" y="3073"/>
                  <a:pt x="9894" y="3120"/>
                </a:cubicBezTo>
                <a:cubicBezTo>
                  <a:pt x="9727" y="3335"/>
                  <a:pt x="9656" y="3597"/>
                  <a:pt x="9668" y="3859"/>
                </a:cubicBezTo>
                <a:cubicBezTo>
                  <a:pt x="9704" y="4502"/>
                  <a:pt x="9775" y="5311"/>
                  <a:pt x="9882" y="5740"/>
                </a:cubicBezTo>
                <a:cubicBezTo>
                  <a:pt x="9870" y="5752"/>
                  <a:pt x="9823" y="5776"/>
                  <a:pt x="9787" y="5811"/>
                </a:cubicBezTo>
                <a:cubicBezTo>
                  <a:pt x="9766" y="5815"/>
                  <a:pt x="9745" y="5816"/>
                  <a:pt x="9725" y="5816"/>
                </a:cubicBezTo>
                <a:cubicBezTo>
                  <a:pt x="9601" y="5816"/>
                  <a:pt x="9477" y="5757"/>
                  <a:pt x="9406" y="5645"/>
                </a:cubicBezTo>
                <a:lnTo>
                  <a:pt x="9013" y="4692"/>
                </a:lnTo>
                <a:cubicBezTo>
                  <a:pt x="9001" y="4633"/>
                  <a:pt x="8942" y="4609"/>
                  <a:pt x="8894" y="4585"/>
                </a:cubicBezTo>
                <a:cubicBezTo>
                  <a:pt x="8880" y="4582"/>
                  <a:pt x="8866" y="4581"/>
                  <a:pt x="8852" y="4581"/>
                </a:cubicBezTo>
                <a:cubicBezTo>
                  <a:pt x="8808" y="4581"/>
                  <a:pt x="8769" y="4596"/>
                  <a:pt x="8751" y="4633"/>
                </a:cubicBezTo>
                <a:lnTo>
                  <a:pt x="7346" y="6026"/>
                </a:lnTo>
                <a:lnTo>
                  <a:pt x="7263" y="5895"/>
                </a:lnTo>
                <a:lnTo>
                  <a:pt x="7203" y="5835"/>
                </a:lnTo>
                <a:cubicBezTo>
                  <a:pt x="7156" y="5799"/>
                  <a:pt x="7108" y="5764"/>
                  <a:pt x="7072" y="5752"/>
                </a:cubicBezTo>
                <a:lnTo>
                  <a:pt x="7906" y="4918"/>
                </a:lnTo>
                <a:cubicBezTo>
                  <a:pt x="7965" y="4859"/>
                  <a:pt x="7965" y="4740"/>
                  <a:pt x="7906" y="4680"/>
                </a:cubicBezTo>
                <a:cubicBezTo>
                  <a:pt x="7876" y="4650"/>
                  <a:pt x="7831" y="4635"/>
                  <a:pt x="7787" y="4635"/>
                </a:cubicBezTo>
                <a:cubicBezTo>
                  <a:pt x="7742" y="4635"/>
                  <a:pt x="7697" y="4650"/>
                  <a:pt x="7668" y="4680"/>
                </a:cubicBezTo>
                <a:lnTo>
                  <a:pt x="6977" y="5359"/>
                </a:lnTo>
                <a:cubicBezTo>
                  <a:pt x="6953" y="5299"/>
                  <a:pt x="6918" y="5252"/>
                  <a:pt x="6870" y="5216"/>
                </a:cubicBezTo>
                <a:lnTo>
                  <a:pt x="6834" y="5168"/>
                </a:lnTo>
                <a:cubicBezTo>
                  <a:pt x="6787" y="5121"/>
                  <a:pt x="6739" y="5097"/>
                  <a:pt x="6679" y="5061"/>
                </a:cubicBezTo>
                <a:lnTo>
                  <a:pt x="7549" y="4204"/>
                </a:lnTo>
                <a:cubicBezTo>
                  <a:pt x="7608" y="4144"/>
                  <a:pt x="7608" y="4025"/>
                  <a:pt x="7549" y="3966"/>
                </a:cubicBezTo>
                <a:cubicBezTo>
                  <a:pt x="7519" y="3936"/>
                  <a:pt x="7474" y="3921"/>
                  <a:pt x="7430" y="3921"/>
                </a:cubicBezTo>
                <a:cubicBezTo>
                  <a:pt x="7385" y="3921"/>
                  <a:pt x="7340" y="3936"/>
                  <a:pt x="7310" y="3966"/>
                </a:cubicBezTo>
                <a:lnTo>
                  <a:pt x="6513" y="4752"/>
                </a:lnTo>
                <a:cubicBezTo>
                  <a:pt x="6489" y="4692"/>
                  <a:pt x="6453" y="4644"/>
                  <a:pt x="6418" y="4597"/>
                </a:cubicBezTo>
                <a:lnTo>
                  <a:pt x="6370" y="4561"/>
                </a:lnTo>
                <a:cubicBezTo>
                  <a:pt x="6322" y="4513"/>
                  <a:pt x="6275" y="4478"/>
                  <a:pt x="6215" y="4454"/>
                </a:cubicBezTo>
                <a:lnTo>
                  <a:pt x="6834" y="3847"/>
                </a:lnTo>
                <a:cubicBezTo>
                  <a:pt x="6894" y="3787"/>
                  <a:pt x="6894" y="3668"/>
                  <a:pt x="6834" y="3609"/>
                </a:cubicBezTo>
                <a:cubicBezTo>
                  <a:pt x="6804" y="3579"/>
                  <a:pt x="6760" y="3564"/>
                  <a:pt x="6715" y="3564"/>
                </a:cubicBezTo>
                <a:cubicBezTo>
                  <a:pt x="6671" y="3564"/>
                  <a:pt x="6626" y="3579"/>
                  <a:pt x="6596" y="3609"/>
                </a:cubicBezTo>
                <a:lnTo>
                  <a:pt x="6084" y="4109"/>
                </a:lnTo>
                <a:cubicBezTo>
                  <a:pt x="6060" y="4049"/>
                  <a:pt x="6025" y="3990"/>
                  <a:pt x="5977" y="3942"/>
                </a:cubicBezTo>
                <a:lnTo>
                  <a:pt x="5953" y="3918"/>
                </a:lnTo>
                <a:cubicBezTo>
                  <a:pt x="5906" y="3871"/>
                  <a:pt x="5846" y="3823"/>
                  <a:pt x="5786" y="3811"/>
                </a:cubicBezTo>
                <a:lnTo>
                  <a:pt x="6965" y="2632"/>
                </a:lnTo>
                <a:cubicBezTo>
                  <a:pt x="7025" y="2573"/>
                  <a:pt x="7025" y="2454"/>
                  <a:pt x="6965" y="2394"/>
                </a:cubicBezTo>
                <a:cubicBezTo>
                  <a:pt x="6935" y="2364"/>
                  <a:pt x="6891" y="2349"/>
                  <a:pt x="6846" y="2349"/>
                </a:cubicBezTo>
                <a:cubicBezTo>
                  <a:pt x="6801" y="2349"/>
                  <a:pt x="6757" y="2364"/>
                  <a:pt x="6727" y="2394"/>
                </a:cubicBezTo>
                <a:lnTo>
                  <a:pt x="5751" y="3370"/>
                </a:lnTo>
                <a:lnTo>
                  <a:pt x="5072" y="2680"/>
                </a:lnTo>
                <a:lnTo>
                  <a:pt x="5798" y="2382"/>
                </a:lnTo>
                <a:cubicBezTo>
                  <a:pt x="5798" y="2382"/>
                  <a:pt x="5810" y="2382"/>
                  <a:pt x="5810" y="2370"/>
                </a:cubicBezTo>
                <a:cubicBezTo>
                  <a:pt x="6096" y="2204"/>
                  <a:pt x="6227" y="1882"/>
                  <a:pt x="6144" y="1585"/>
                </a:cubicBezTo>
                <a:cubicBezTo>
                  <a:pt x="6144" y="1561"/>
                  <a:pt x="6132" y="1549"/>
                  <a:pt x="6132" y="1537"/>
                </a:cubicBezTo>
                <a:cubicBezTo>
                  <a:pt x="6049" y="1403"/>
                  <a:pt x="5914" y="1251"/>
                  <a:pt x="5778" y="1251"/>
                </a:cubicBezTo>
                <a:cubicBezTo>
                  <a:pt x="5757" y="1251"/>
                  <a:pt x="5736" y="1255"/>
                  <a:pt x="5715" y="1263"/>
                </a:cubicBezTo>
                <a:cubicBezTo>
                  <a:pt x="5429" y="1358"/>
                  <a:pt x="4774" y="1430"/>
                  <a:pt x="3870" y="1477"/>
                </a:cubicBezTo>
                <a:cubicBezTo>
                  <a:pt x="3855" y="1478"/>
                  <a:pt x="3840" y="1478"/>
                  <a:pt x="3825" y="1478"/>
                </a:cubicBezTo>
                <a:cubicBezTo>
                  <a:pt x="3603" y="1478"/>
                  <a:pt x="3395" y="1395"/>
                  <a:pt x="3239" y="1239"/>
                </a:cubicBezTo>
                <a:lnTo>
                  <a:pt x="3072" y="1073"/>
                </a:lnTo>
                <a:lnTo>
                  <a:pt x="3096" y="1061"/>
                </a:lnTo>
                <a:cubicBezTo>
                  <a:pt x="3155" y="1001"/>
                  <a:pt x="3155" y="882"/>
                  <a:pt x="3096" y="823"/>
                </a:cubicBezTo>
                <a:lnTo>
                  <a:pt x="2322" y="49"/>
                </a:lnTo>
                <a:cubicBezTo>
                  <a:pt x="2286" y="13"/>
                  <a:pt x="2238" y="1"/>
                  <a:pt x="2203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557;p78">
            <a:extLst>
              <a:ext uri="{FF2B5EF4-FFF2-40B4-BE49-F238E27FC236}">
                <a16:creationId xmlns:a16="http://schemas.microsoft.com/office/drawing/2014/main" id="{7049B924-18FD-42E0-86CA-BFA117369F24}"/>
              </a:ext>
            </a:extLst>
          </p:cNvPr>
          <p:cNvSpPr txBox="1">
            <a:spLocks/>
          </p:cNvSpPr>
          <p:nvPr/>
        </p:nvSpPr>
        <p:spPr>
          <a:xfrm>
            <a:off x="6844611" y="985692"/>
            <a:ext cx="2155645" cy="374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Platform Benefits </a:t>
            </a:r>
          </a:p>
        </p:txBody>
      </p:sp>
      <p:sp>
        <p:nvSpPr>
          <p:cNvPr id="91" name="Google Shape;563;p78">
            <a:extLst>
              <a:ext uri="{FF2B5EF4-FFF2-40B4-BE49-F238E27FC236}">
                <a16:creationId xmlns:a16="http://schemas.microsoft.com/office/drawing/2014/main" id="{F9456B4C-2CD9-4BE2-93F2-E7F520DCBB6F}"/>
              </a:ext>
            </a:extLst>
          </p:cNvPr>
          <p:cNvSpPr/>
          <p:nvPr/>
        </p:nvSpPr>
        <p:spPr>
          <a:xfrm>
            <a:off x="6172631" y="1390047"/>
            <a:ext cx="581532" cy="5149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563;p78">
            <a:extLst>
              <a:ext uri="{FF2B5EF4-FFF2-40B4-BE49-F238E27FC236}">
                <a16:creationId xmlns:a16="http://schemas.microsoft.com/office/drawing/2014/main" id="{7D498130-2D27-4AB2-B30D-69423D9E32E2}"/>
              </a:ext>
            </a:extLst>
          </p:cNvPr>
          <p:cNvSpPr/>
          <p:nvPr/>
        </p:nvSpPr>
        <p:spPr>
          <a:xfrm>
            <a:off x="6172631" y="2119448"/>
            <a:ext cx="581532" cy="5149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563;p78">
            <a:extLst>
              <a:ext uri="{FF2B5EF4-FFF2-40B4-BE49-F238E27FC236}">
                <a16:creationId xmlns:a16="http://schemas.microsoft.com/office/drawing/2014/main" id="{C08C017E-A246-4CE4-AA46-E2F61120FCE1}"/>
              </a:ext>
            </a:extLst>
          </p:cNvPr>
          <p:cNvSpPr/>
          <p:nvPr/>
        </p:nvSpPr>
        <p:spPr>
          <a:xfrm>
            <a:off x="6172631" y="2848849"/>
            <a:ext cx="581532" cy="5149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557;p78">
            <a:extLst>
              <a:ext uri="{FF2B5EF4-FFF2-40B4-BE49-F238E27FC236}">
                <a16:creationId xmlns:a16="http://schemas.microsoft.com/office/drawing/2014/main" id="{647871F0-C50B-4A59-A69D-5A49409D2122}"/>
              </a:ext>
            </a:extLst>
          </p:cNvPr>
          <p:cNvSpPr txBox="1">
            <a:spLocks/>
          </p:cNvSpPr>
          <p:nvPr/>
        </p:nvSpPr>
        <p:spPr>
          <a:xfrm>
            <a:off x="6912864" y="2229050"/>
            <a:ext cx="2231135" cy="374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0" dirty="0">
                <a:solidFill>
                  <a:schemeClr val="tx1"/>
                </a:solidFill>
              </a:rPr>
              <a:t>Fair Pricing for Products</a:t>
            </a:r>
          </a:p>
        </p:txBody>
      </p:sp>
      <p:sp>
        <p:nvSpPr>
          <p:cNvPr id="95" name="Google Shape;557;p78">
            <a:extLst>
              <a:ext uri="{FF2B5EF4-FFF2-40B4-BE49-F238E27FC236}">
                <a16:creationId xmlns:a16="http://schemas.microsoft.com/office/drawing/2014/main" id="{9E520E55-F6B8-4382-B20C-B84D537949BD}"/>
              </a:ext>
            </a:extLst>
          </p:cNvPr>
          <p:cNvSpPr txBox="1">
            <a:spLocks/>
          </p:cNvSpPr>
          <p:nvPr/>
        </p:nvSpPr>
        <p:spPr>
          <a:xfrm>
            <a:off x="6912865" y="1436567"/>
            <a:ext cx="2231136" cy="374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0" dirty="0">
                <a:solidFill>
                  <a:schemeClr val="tx1"/>
                </a:solidFill>
              </a:rPr>
              <a:t>Increase Market Access</a:t>
            </a:r>
          </a:p>
        </p:txBody>
      </p:sp>
      <p:sp>
        <p:nvSpPr>
          <p:cNvPr id="96" name="Google Shape;557;p78">
            <a:extLst>
              <a:ext uri="{FF2B5EF4-FFF2-40B4-BE49-F238E27FC236}">
                <a16:creationId xmlns:a16="http://schemas.microsoft.com/office/drawing/2014/main" id="{58302AC4-360D-47F6-BCCC-DCD4AC43D495}"/>
              </a:ext>
            </a:extLst>
          </p:cNvPr>
          <p:cNvSpPr txBox="1">
            <a:spLocks/>
          </p:cNvSpPr>
          <p:nvPr/>
        </p:nvSpPr>
        <p:spPr>
          <a:xfrm>
            <a:off x="6844611" y="2905051"/>
            <a:ext cx="2299389" cy="374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0" dirty="0">
                <a:solidFill>
                  <a:schemeClr val="tx1"/>
                </a:solidFill>
              </a:rPr>
              <a:t>Reduced Need for Middlemen</a:t>
            </a:r>
          </a:p>
        </p:txBody>
      </p:sp>
      <p:grpSp>
        <p:nvGrpSpPr>
          <p:cNvPr id="97" name="Google Shape;14970;p153">
            <a:extLst>
              <a:ext uri="{FF2B5EF4-FFF2-40B4-BE49-F238E27FC236}">
                <a16:creationId xmlns:a16="http://schemas.microsoft.com/office/drawing/2014/main" id="{37C75576-3FA6-41CD-88DE-2EADB0783B4F}"/>
              </a:ext>
            </a:extLst>
          </p:cNvPr>
          <p:cNvGrpSpPr/>
          <p:nvPr/>
        </p:nvGrpSpPr>
        <p:grpSpPr>
          <a:xfrm>
            <a:off x="6307048" y="1531335"/>
            <a:ext cx="312698" cy="232342"/>
            <a:chOff x="2312623" y="2468584"/>
            <a:chExt cx="312698" cy="286534"/>
          </a:xfrm>
        </p:grpSpPr>
        <p:sp>
          <p:nvSpPr>
            <p:cNvPr id="98" name="Google Shape;14971;p153">
              <a:extLst>
                <a:ext uri="{FF2B5EF4-FFF2-40B4-BE49-F238E27FC236}">
                  <a16:creationId xmlns:a16="http://schemas.microsoft.com/office/drawing/2014/main" id="{ADDA1489-80FF-4FB4-AD37-9208C3E080DA}"/>
                </a:ext>
              </a:extLst>
            </p:cNvPr>
            <p:cNvSpPr/>
            <p:nvPr/>
          </p:nvSpPr>
          <p:spPr>
            <a:xfrm>
              <a:off x="2416866" y="2706195"/>
              <a:ext cx="34122" cy="34154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536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6" y="775"/>
                  </a:cubicBezTo>
                  <a:cubicBezTo>
                    <a:pt x="405" y="775"/>
                    <a:pt x="286" y="656"/>
                    <a:pt x="286" y="525"/>
                  </a:cubicBezTo>
                  <a:cubicBezTo>
                    <a:pt x="286" y="394"/>
                    <a:pt x="393" y="275"/>
                    <a:pt x="536" y="275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6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3" y="1072"/>
                    <a:pt x="1072" y="834"/>
                    <a:pt x="1072" y="536"/>
                  </a:cubicBezTo>
                  <a:cubicBezTo>
                    <a:pt x="1072" y="239"/>
                    <a:pt x="833" y="1"/>
                    <a:pt x="5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972;p153">
              <a:extLst>
                <a:ext uri="{FF2B5EF4-FFF2-40B4-BE49-F238E27FC236}">
                  <a16:creationId xmlns:a16="http://schemas.microsoft.com/office/drawing/2014/main" id="{CF52254C-8ACE-4891-A001-E045642F27DD}"/>
                </a:ext>
              </a:extLst>
            </p:cNvPr>
            <p:cNvSpPr/>
            <p:nvPr/>
          </p:nvSpPr>
          <p:spPr>
            <a:xfrm>
              <a:off x="2527126" y="2706195"/>
              <a:ext cx="34536" cy="34154"/>
            </a:xfrm>
            <a:custGeom>
              <a:avLst/>
              <a:gdLst/>
              <a:ahLst/>
              <a:cxnLst/>
              <a:rect l="l" t="t" r="r" b="b"/>
              <a:pathLst>
                <a:path w="1085" h="1073" extrusionOk="0">
                  <a:moveTo>
                    <a:pt x="537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7" y="775"/>
                  </a:cubicBezTo>
                  <a:cubicBezTo>
                    <a:pt x="406" y="775"/>
                    <a:pt x="287" y="656"/>
                    <a:pt x="287" y="525"/>
                  </a:cubicBezTo>
                  <a:cubicBezTo>
                    <a:pt x="287" y="394"/>
                    <a:pt x="406" y="275"/>
                    <a:pt x="537" y="275"/>
                  </a:cubicBezTo>
                  <a:close/>
                  <a:moveTo>
                    <a:pt x="537" y="1"/>
                  </a:moveTo>
                  <a:cubicBezTo>
                    <a:pt x="239" y="1"/>
                    <a:pt x="1" y="239"/>
                    <a:pt x="1" y="536"/>
                  </a:cubicBezTo>
                  <a:cubicBezTo>
                    <a:pt x="1" y="834"/>
                    <a:pt x="239" y="1072"/>
                    <a:pt x="537" y="1072"/>
                  </a:cubicBezTo>
                  <a:cubicBezTo>
                    <a:pt x="834" y="1072"/>
                    <a:pt x="1084" y="834"/>
                    <a:pt x="1084" y="536"/>
                  </a:cubicBezTo>
                  <a:cubicBezTo>
                    <a:pt x="1084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973;p153">
              <a:extLst>
                <a:ext uri="{FF2B5EF4-FFF2-40B4-BE49-F238E27FC236}">
                  <a16:creationId xmlns:a16="http://schemas.microsoft.com/office/drawing/2014/main" id="{A335CCEC-6357-4E18-BC8A-34C8D8387ED9}"/>
                </a:ext>
              </a:extLst>
            </p:cNvPr>
            <p:cNvSpPr/>
            <p:nvPr/>
          </p:nvSpPr>
          <p:spPr>
            <a:xfrm>
              <a:off x="2312623" y="2468584"/>
              <a:ext cx="312698" cy="286534"/>
            </a:xfrm>
            <a:custGeom>
              <a:avLst/>
              <a:gdLst/>
              <a:ahLst/>
              <a:cxnLst/>
              <a:rect l="l" t="t" r="r" b="b"/>
              <a:pathLst>
                <a:path w="9824" h="9002" extrusionOk="0">
                  <a:moveTo>
                    <a:pt x="3370" y="1679"/>
                  </a:moveTo>
                  <a:lnTo>
                    <a:pt x="3370" y="2513"/>
                  </a:lnTo>
                  <a:lnTo>
                    <a:pt x="2799" y="2513"/>
                  </a:lnTo>
                  <a:lnTo>
                    <a:pt x="2501" y="1679"/>
                  </a:lnTo>
                  <a:close/>
                  <a:moveTo>
                    <a:pt x="4513" y="1679"/>
                  </a:moveTo>
                  <a:lnTo>
                    <a:pt x="4513" y="2513"/>
                  </a:lnTo>
                  <a:lnTo>
                    <a:pt x="3656" y="2513"/>
                  </a:lnTo>
                  <a:lnTo>
                    <a:pt x="3656" y="1679"/>
                  </a:lnTo>
                  <a:close/>
                  <a:moveTo>
                    <a:pt x="5656" y="1679"/>
                  </a:moveTo>
                  <a:lnTo>
                    <a:pt x="5656" y="2513"/>
                  </a:lnTo>
                  <a:lnTo>
                    <a:pt x="4799" y="2513"/>
                  </a:lnTo>
                  <a:lnTo>
                    <a:pt x="4799" y="1679"/>
                  </a:lnTo>
                  <a:close/>
                  <a:moveTo>
                    <a:pt x="6811" y="1679"/>
                  </a:moveTo>
                  <a:lnTo>
                    <a:pt x="6811" y="2513"/>
                  </a:lnTo>
                  <a:lnTo>
                    <a:pt x="5942" y="2513"/>
                  </a:lnTo>
                  <a:lnTo>
                    <a:pt x="5942" y="1679"/>
                  </a:lnTo>
                  <a:close/>
                  <a:moveTo>
                    <a:pt x="7954" y="1679"/>
                  </a:moveTo>
                  <a:lnTo>
                    <a:pt x="7954" y="2513"/>
                  </a:lnTo>
                  <a:lnTo>
                    <a:pt x="7085" y="2513"/>
                  </a:lnTo>
                  <a:lnTo>
                    <a:pt x="7085" y="1679"/>
                  </a:lnTo>
                  <a:close/>
                  <a:moveTo>
                    <a:pt x="8633" y="1679"/>
                  </a:moveTo>
                  <a:lnTo>
                    <a:pt x="8442" y="2513"/>
                  </a:lnTo>
                  <a:lnTo>
                    <a:pt x="8240" y="2513"/>
                  </a:lnTo>
                  <a:lnTo>
                    <a:pt x="8240" y="1679"/>
                  </a:lnTo>
                  <a:close/>
                  <a:moveTo>
                    <a:pt x="8383" y="2810"/>
                  </a:moveTo>
                  <a:lnTo>
                    <a:pt x="8252" y="3406"/>
                  </a:lnTo>
                  <a:lnTo>
                    <a:pt x="8252" y="2810"/>
                  </a:lnTo>
                  <a:close/>
                  <a:moveTo>
                    <a:pt x="3370" y="2810"/>
                  </a:moveTo>
                  <a:lnTo>
                    <a:pt x="3370" y="3680"/>
                  </a:lnTo>
                  <a:lnTo>
                    <a:pt x="3204" y="3680"/>
                  </a:lnTo>
                  <a:lnTo>
                    <a:pt x="2894" y="2810"/>
                  </a:lnTo>
                  <a:close/>
                  <a:moveTo>
                    <a:pt x="4513" y="2810"/>
                  </a:moveTo>
                  <a:lnTo>
                    <a:pt x="4513" y="3680"/>
                  </a:lnTo>
                  <a:lnTo>
                    <a:pt x="3656" y="3680"/>
                  </a:lnTo>
                  <a:lnTo>
                    <a:pt x="3656" y="2810"/>
                  </a:lnTo>
                  <a:close/>
                  <a:moveTo>
                    <a:pt x="5656" y="2810"/>
                  </a:moveTo>
                  <a:lnTo>
                    <a:pt x="5656" y="3680"/>
                  </a:lnTo>
                  <a:lnTo>
                    <a:pt x="4799" y="3680"/>
                  </a:lnTo>
                  <a:lnTo>
                    <a:pt x="4799" y="2810"/>
                  </a:lnTo>
                  <a:close/>
                  <a:moveTo>
                    <a:pt x="6811" y="2810"/>
                  </a:moveTo>
                  <a:lnTo>
                    <a:pt x="6811" y="3680"/>
                  </a:lnTo>
                  <a:lnTo>
                    <a:pt x="5942" y="3680"/>
                  </a:lnTo>
                  <a:lnTo>
                    <a:pt x="5942" y="2810"/>
                  </a:lnTo>
                  <a:close/>
                  <a:moveTo>
                    <a:pt x="7954" y="2810"/>
                  </a:moveTo>
                  <a:lnTo>
                    <a:pt x="7954" y="3680"/>
                  </a:lnTo>
                  <a:lnTo>
                    <a:pt x="7085" y="3680"/>
                  </a:lnTo>
                  <a:lnTo>
                    <a:pt x="7085" y="2810"/>
                  </a:lnTo>
                  <a:close/>
                  <a:moveTo>
                    <a:pt x="3370" y="3953"/>
                  </a:moveTo>
                  <a:lnTo>
                    <a:pt x="3370" y="4132"/>
                  </a:lnTo>
                  <a:lnTo>
                    <a:pt x="3311" y="3953"/>
                  </a:lnTo>
                  <a:close/>
                  <a:moveTo>
                    <a:pt x="4513" y="3941"/>
                  </a:moveTo>
                  <a:lnTo>
                    <a:pt x="4513" y="4608"/>
                  </a:lnTo>
                  <a:cubicBezTo>
                    <a:pt x="4305" y="4608"/>
                    <a:pt x="4153" y="4629"/>
                    <a:pt x="4022" y="4629"/>
                  </a:cubicBezTo>
                  <a:cubicBezTo>
                    <a:pt x="3891" y="4629"/>
                    <a:pt x="3781" y="4608"/>
                    <a:pt x="3656" y="4525"/>
                  </a:cubicBezTo>
                  <a:lnTo>
                    <a:pt x="3656" y="3941"/>
                  </a:lnTo>
                  <a:close/>
                  <a:moveTo>
                    <a:pt x="5656" y="3953"/>
                  </a:moveTo>
                  <a:lnTo>
                    <a:pt x="5656" y="4632"/>
                  </a:lnTo>
                  <a:lnTo>
                    <a:pt x="4799" y="4632"/>
                  </a:lnTo>
                  <a:lnTo>
                    <a:pt x="4799" y="3953"/>
                  </a:lnTo>
                  <a:close/>
                  <a:moveTo>
                    <a:pt x="6799" y="3953"/>
                  </a:moveTo>
                  <a:lnTo>
                    <a:pt x="6799" y="4632"/>
                  </a:lnTo>
                  <a:lnTo>
                    <a:pt x="5942" y="4632"/>
                  </a:lnTo>
                  <a:lnTo>
                    <a:pt x="5942" y="3953"/>
                  </a:lnTo>
                  <a:close/>
                  <a:moveTo>
                    <a:pt x="7954" y="3953"/>
                  </a:moveTo>
                  <a:lnTo>
                    <a:pt x="7954" y="4632"/>
                  </a:lnTo>
                  <a:lnTo>
                    <a:pt x="7085" y="4632"/>
                  </a:lnTo>
                  <a:lnTo>
                    <a:pt x="7085" y="3953"/>
                  </a:lnTo>
                  <a:close/>
                  <a:moveTo>
                    <a:pt x="3811" y="7263"/>
                  </a:moveTo>
                  <a:cubicBezTo>
                    <a:pt x="4216" y="7263"/>
                    <a:pt x="4549" y="7585"/>
                    <a:pt x="4549" y="7990"/>
                  </a:cubicBezTo>
                  <a:cubicBezTo>
                    <a:pt x="4549" y="8394"/>
                    <a:pt x="4216" y="8716"/>
                    <a:pt x="3811" y="8716"/>
                  </a:cubicBezTo>
                  <a:cubicBezTo>
                    <a:pt x="3418" y="8716"/>
                    <a:pt x="3085" y="8394"/>
                    <a:pt x="3085" y="7990"/>
                  </a:cubicBezTo>
                  <a:cubicBezTo>
                    <a:pt x="3085" y="7585"/>
                    <a:pt x="3418" y="7263"/>
                    <a:pt x="3811" y="7263"/>
                  </a:cubicBezTo>
                  <a:close/>
                  <a:moveTo>
                    <a:pt x="7287" y="7263"/>
                  </a:moveTo>
                  <a:cubicBezTo>
                    <a:pt x="7680" y="7263"/>
                    <a:pt x="8014" y="7585"/>
                    <a:pt x="8014" y="7990"/>
                  </a:cubicBezTo>
                  <a:cubicBezTo>
                    <a:pt x="8014" y="8394"/>
                    <a:pt x="7680" y="8716"/>
                    <a:pt x="7287" y="8716"/>
                  </a:cubicBezTo>
                  <a:cubicBezTo>
                    <a:pt x="6883" y="8716"/>
                    <a:pt x="6549" y="8394"/>
                    <a:pt x="6549" y="7990"/>
                  </a:cubicBezTo>
                  <a:cubicBezTo>
                    <a:pt x="6549" y="7585"/>
                    <a:pt x="6883" y="7263"/>
                    <a:pt x="7287" y="7263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lnTo>
                    <a:pt x="1168" y="1036"/>
                  </a:lnTo>
                  <a:lnTo>
                    <a:pt x="1965" y="3299"/>
                  </a:lnTo>
                  <a:cubicBezTo>
                    <a:pt x="1995" y="3357"/>
                    <a:pt x="2048" y="3400"/>
                    <a:pt x="2106" y="3400"/>
                  </a:cubicBezTo>
                  <a:cubicBezTo>
                    <a:pt x="2119" y="3400"/>
                    <a:pt x="2131" y="3398"/>
                    <a:pt x="2144" y="3394"/>
                  </a:cubicBezTo>
                  <a:cubicBezTo>
                    <a:pt x="2227" y="3358"/>
                    <a:pt x="2263" y="3287"/>
                    <a:pt x="2239" y="3215"/>
                  </a:cubicBezTo>
                  <a:cubicBezTo>
                    <a:pt x="1453" y="1001"/>
                    <a:pt x="1418" y="905"/>
                    <a:pt x="1418" y="893"/>
                  </a:cubicBezTo>
                  <a:cubicBezTo>
                    <a:pt x="1394" y="798"/>
                    <a:pt x="1299" y="762"/>
                    <a:pt x="1215" y="762"/>
                  </a:cubicBezTo>
                  <a:lnTo>
                    <a:pt x="525" y="762"/>
                  </a:lnTo>
                  <a:cubicBezTo>
                    <a:pt x="394" y="762"/>
                    <a:pt x="287" y="655"/>
                    <a:pt x="287" y="512"/>
                  </a:cubicBezTo>
                  <a:cubicBezTo>
                    <a:pt x="287" y="381"/>
                    <a:pt x="394" y="274"/>
                    <a:pt x="525" y="274"/>
                  </a:cubicBezTo>
                  <a:lnTo>
                    <a:pt x="1215" y="274"/>
                  </a:lnTo>
                  <a:cubicBezTo>
                    <a:pt x="1489" y="274"/>
                    <a:pt x="1751" y="441"/>
                    <a:pt x="1846" y="691"/>
                  </a:cubicBezTo>
                  <a:cubicBezTo>
                    <a:pt x="2013" y="1167"/>
                    <a:pt x="3001" y="3918"/>
                    <a:pt x="3132" y="4322"/>
                  </a:cubicBezTo>
                  <a:cubicBezTo>
                    <a:pt x="3239" y="4620"/>
                    <a:pt x="3573" y="4906"/>
                    <a:pt x="3989" y="4906"/>
                  </a:cubicBezTo>
                  <a:lnTo>
                    <a:pt x="9192" y="4906"/>
                  </a:lnTo>
                  <a:cubicBezTo>
                    <a:pt x="9323" y="4906"/>
                    <a:pt x="9431" y="5013"/>
                    <a:pt x="9431" y="5144"/>
                  </a:cubicBezTo>
                  <a:cubicBezTo>
                    <a:pt x="9431" y="5275"/>
                    <a:pt x="9323" y="5382"/>
                    <a:pt x="9192" y="5382"/>
                  </a:cubicBezTo>
                  <a:lnTo>
                    <a:pt x="3989" y="5382"/>
                  </a:lnTo>
                  <a:cubicBezTo>
                    <a:pt x="3430" y="5382"/>
                    <a:pt x="2918" y="5061"/>
                    <a:pt x="2704" y="4537"/>
                  </a:cubicBezTo>
                  <a:lnTo>
                    <a:pt x="2418" y="3715"/>
                  </a:lnTo>
                  <a:cubicBezTo>
                    <a:pt x="2390" y="3660"/>
                    <a:pt x="2342" y="3620"/>
                    <a:pt x="2289" y="3620"/>
                  </a:cubicBezTo>
                  <a:cubicBezTo>
                    <a:pt x="2273" y="3620"/>
                    <a:pt x="2256" y="3624"/>
                    <a:pt x="2239" y="3632"/>
                  </a:cubicBezTo>
                  <a:cubicBezTo>
                    <a:pt x="2168" y="3656"/>
                    <a:pt x="2120" y="3727"/>
                    <a:pt x="2144" y="3810"/>
                  </a:cubicBezTo>
                  <a:cubicBezTo>
                    <a:pt x="2370" y="4406"/>
                    <a:pt x="2382" y="4656"/>
                    <a:pt x="2668" y="5013"/>
                  </a:cubicBezTo>
                  <a:lnTo>
                    <a:pt x="2346" y="5477"/>
                  </a:lnTo>
                  <a:cubicBezTo>
                    <a:pt x="1870" y="6168"/>
                    <a:pt x="2287" y="7132"/>
                    <a:pt x="3120" y="7239"/>
                  </a:cubicBezTo>
                  <a:cubicBezTo>
                    <a:pt x="2442" y="7871"/>
                    <a:pt x="2882" y="9002"/>
                    <a:pt x="3811" y="9002"/>
                  </a:cubicBezTo>
                  <a:cubicBezTo>
                    <a:pt x="4740" y="9002"/>
                    <a:pt x="5168" y="7882"/>
                    <a:pt x="4513" y="7263"/>
                  </a:cubicBezTo>
                  <a:lnTo>
                    <a:pt x="6585" y="7263"/>
                  </a:lnTo>
                  <a:cubicBezTo>
                    <a:pt x="5930" y="7882"/>
                    <a:pt x="6371" y="9002"/>
                    <a:pt x="7287" y="9002"/>
                  </a:cubicBezTo>
                  <a:cubicBezTo>
                    <a:pt x="8204" y="9002"/>
                    <a:pt x="8633" y="7882"/>
                    <a:pt x="7978" y="7263"/>
                  </a:cubicBezTo>
                  <a:lnTo>
                    <a:pt x="8180" y="7263"/>
                  </a:lnTo>
                  <a:cubicBezTo>
                    <a:pt x="8454" y="7263"/>
                    <a:pt x="8692" y="7025"/>
                    <a:pt x="8692" y="6739"/>
                  </a:cubicBezTo>
                  <a:cubicBezTo>
                    <a:pt x="8692" y="6454"/>
                    <a:pt x="8454" y="6216"/>
                    <a:pt x="8180" y="6216"/>
                  </a:cubicBezTo>
                  <a:lnTo>
                    <a:pt x="6883" y="6216"/>
                  </a:lnTo>
                  <a:cubicBezTo>
                    <a:pt x="6811" y="6216"/>
                    <a:pt x="6728" y="6275"/>
                    <a:pt x="6728" y="6370"/>
                  </a:cubicBezTo>
                  <a:cubicBezTo>
                    <a:pt x="6728" y="6442"/>
                    <a:pt x="6787" y="6513"/>
                    <a:pt x="6883" y="6513"/>
                  </a:cubicBezTo>
                  <a:lnTo>
                    <a:pt x="8180" y="6513"/>
                  </a:lnTo>
                  <a:cubicBezTo>
                    <a:pt x="8311" y="6513"/>
                    <a:pt x="8419" y="6620"/>
                    <a:pt x="8419" y="6751"/>
                  </a:cubicBezTo>
                  <a:cubicBezTo>
                    <a:pt x="8419" y="6894"/>
                    <a:pt x="8311" y="6989"/>
                    <a:pt x="8180" y="6989"/>
                  </a:cubicBezTo>
                  <a:lnTo>
                    <a:pt x="3275" y="6989"/>
                  </a:lnTo>
                  <a:cubicBezTo>
                    <a:pt x="2596" y="6989"/>
                    <a:pt x="2192" y="6216"/>
                    <a:pt x="2584" y="5656"/>
                  </a:cubicBezTo>
                  <a:lnTo>
                    <a:pt x="2858" y="5239"/>
                  </a:lnTo>
                  <a:cubicBezTo>
                    <a:pt x="2977" y="5346"/>
                    <a:pt x="3120" y="5430"/>
                    <a:pt x="3251" y="5501"/>
                  </a:cubicBezTo>
                  <a:lnTo>
                    <a:pt x="2965" y="5918"/>
                  </a:lnTo>
                  <a:cubicBezTo>
                    <a:pt x="2787" y="6180"/>
                    <a:pt x="2965" y="6513"/>
                    <a:pt x="3275" y="6513"/>
                  </a:cubicBezTo>
                  <a:lnTo>
                    <a:pt x="6347" y="6513"/>
                  </a:lnTo>
                  <a:cubicBezTo>
                    <a:pt x="6418" y="6513"/>
                    <a:pt x="6490" y="6454"/>
                    <a:pt x="6490" y="6370"/>
                  </a:cubicBezTo>
                  <a:cubicBezTo>
                    <a:pt x="6490" y="6299"/>
                    <a:pt x="6430" y="6216"/>
                    <a:pt x="6347" y="6216"/>
                  </a:cubicBezTo>
                  <a:lnTo>
                    <a:pt x="3275" y="6216"/>
                  </a:lnTo>
                  <a:cubicBezTo>
                    <a:pt x="3204" y="6216"/>
                    <a:pt x="3156" y="6132"/>
                    <a:pt x="3204" y="6073"/>
                  </a:cubicBezTo>
                  <a:lnTo>
                    <a:pt x="3537" y="5596"/>
                  </a:lnTo>
                  <a:cubicBezTo>
                    <a:pt x="3723" y="5653"/>
                    <a:pt x="3776" y="5666"/>
                    <a:pt x="4361" y="5666"/>
                  </a:cubicBezTo>
                  <a:cubicBezTo>
                    <a:pt x="4909" y="5666"/>
                    <a:pt x="5923" y="5655"/>
                    <a:pt x="7950" y="5655"/>
                  </a:cubicBezTo>
                  <a:cubicBezTo>
                    <a:pt x="8328" y="5655"/>
                    <a:pt x="8741" y="5655"/>
                    <a:pt x="9192" y="5656"/>
                  </a:cubicBezTo>
                  <a:cubicBezTo>
                    <a:pt x="9466" y="5656"/>
                    <a:pt x="9704" y="5418"/>
                    <a:pt x="9704" y="5132"/>
                  </a:cubicBezTo>
                  <a:cubicBezTo>
                    <a:pt x="9704" y="4870"/>
                    <a:pt x="9466" y="4632"/>
                    <a:pt x="9192" y="4632"/>
                  </a:cubicBezTo>
                  <a:lnTo>
                    <a:pt x="9038" y="4632"/>
                  </a:lnTo>
                  <a:lnTo>
                    <a:pt x="9704" y="1703"/>
                  </a:lnTo>
                  <a:cubicBezTo>
                    <a:pt x="9823" y="1155"/>
                    <a:pt x="9407" y="643"/>
                    <a:pt x="8859" y="643"/>
                  </a:cubicBezTo>
                  <a:lnTo>
                    <a:pt x="6085" y="643"/>
                  </a:lnTo>
                  <a:cubicBezTo>
                    <a:pt x="6013" y="643"/>
                    <a:pt x="5942" y="691"/>
                    <a:pt x="5942" y="786"/>
                  </a:cubicBezTo>
                  <a:cubicBezTo>
                    <a:pt x="5942" y="858"/>
                    <a:pt x="6002" y="941"/>
                    <a:pt x="6085" y="941"/>
                  </a:cubicBezTo>
                  <a:lnTo>
                    <a:pt x="8859" y="941"/>
                  </a:lnTo>
                  <a:cubicBezTo>
                    <a:pt x="9252" y="941"/>
                    <a:pt x="9526" y="1286"/>
                    <a:pt x="9442" y="1667"/>
                  </a:cubicBezTo>
                  <a:lnTo>
                    <a:pt x="8752" y="4644"/>
                  </a:lnTo>
                  <a:lnTo>
                    <a:pt x="8264" y="4644"/>
                  </a:lnTo>
                  <a:cubicBezTo>
                    <a:pt x="8335" y="4322"/>
                    <a:pt x="8871" y="2001"/>
                    <a:pt x="8966" y="1584"/>
                  </a:cubicBezTo>
                  <a:cubicBezTo>
                    <a:pt x="8978" y="1501"/>
                    <a:pt x="8919" y="1405"/>
                    <a:pt x="8835" y="1405"/>
                  </a:cubicBezTo>
                  <a:lnTo>
                    <a:pt x="2406" y="1405"/>
                  </a:lnTo>
                  <a:lnTo>
                    <a:pt x="2239" y="941"/>
                  </a:lnTo>
                  <a:lnTo>
                    <a:pt x="5537" y="941"/>
                  </a:lnTo>
                  <a:cubicBezTo>
                    <a:pt x="5621" y="941"/>
                    <a:pt x="5692" y="882"/>
                    <a:pt x="5692" y="786"/>
                  </a:cubicBezTo>
                  <a:cubicBezTo>
                    <a:pt x="5692" y="715"/>
                    <a:pt x="5632" y="643"/>
                    <a:pt x="5537" y="643"/>
                  </a:cubicBezTo>
                  <a:lnTo>
                    <a:pt x="2132" y="643"/>
                  </a:lnTo>
                  <a:cubicBezTo>
                    <a:pt x="2001" y="286"/>
                    <a:pt x="1644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1" name="Google Shape;14692;p153">
            <a:extLst>
              <a:ext uri="{FF2B5EF4-FFF2-40B4-BE49-F238E27FC236}">
                <a16:creationId xmlns:a16="http://schemas.microsoft.com/office/drawing/2014/main" id="{3BC1658B-9A62-42AC-8D94-6541FC16CBAA}"/>
              </a:ext>
            </a:extLst>
          </p:cNvPr>
          <p:cNvSpPr/>
          <p:nvPr/>
        </p:nvSpPr>
        <p:spPr>
          <a:xfrm>
            <a:off x="6277303" y="2944144"/>
            <a:ext cx="372188" cy="309260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3321;p150">
            <a:extLst>
              <a:ext uri="{FF2B5EF4-FFF2-40B4-BE49-F238E27FC236}">
                <a16:creationId xmlns:a16="http://schemas.microsoft.com/office/drawing/2014/main" id="{A9361847-5936-4F29-A600-2477E3C51E4D}"/>
              </a:ext>
            </a:extLst>
          </p:cNvPr>
          <p:cNvGrpSpPr/>
          <p:nvPr/>
        </p:nvGrpSpPr>
        <p:grpSpPr>
          <a:xfrm>
            <a:off x="6256471" y="2238950"/>
            <a:ext cx="363275" cy="354626"/>
            <a:chOff x="1303876" y="2419377"/>
            <a:chExt cx="363275" cy="354626"/>
          </a:xfrm>
        </p:grpSpPr>
        <p:sp>
          <p:nvSpPr>
            <p:cNvPr id="103" name="Google Shape;13322;p150">
              <a:extLst>
                <a:ext uri="{FF2B5EF4-FFF2-40B4-BE49-F238E27FC236}">
                  <a16:creationId xmlns:a16="http://schemas.microsoft.com/office/drawing/2014/main" id="{D7BA6EA7-5A9C-4B0A-84BB-E5463775B8EC}"/>
                </a:ext>
              </a:extLst>
            </p:cNvPr>
            <p:cNvSpPr/>
            <p:nvPr/>
          </p:nvSpPr>
          <p:spPr>
            <a:xfrm>
              <a:off x="1303876" y="2507701"/>
              <a:ext cx="363275" cy="266302"/>
            </a:xfrm>
            <a:custGeom>
              <a:avLst/>
              <a:gdLst/>
              <a:ahLst/>
              <a:cxnLst/>
              <a:rect l="l" t="t" r="r" b="b"/>
              <a:pathLst>
                <a:path w="11467" h="8406" extrusionOk="0">
                  <a:moveTo>
                    <a:pt x="3251" y="1631"/>
                  </a:moveTo>
                  <a:lnTo>
                    <a:pt x="3680" y="2060"/>
                  </a:lnTo>
                  <a:lnTo>
                    <a:pt x="2060" y="3691"/>
                  </a:lnTo>
                  <a:lnTo>
                    <a:pt x="1620" y="3262"/>
                  </a:lnTo>
                  <a:lnTo>
                    <a:pt x="3251" y="1631"/>
                  </a:lnTo>
                  <a:close/>
                  <a:moveTo>
                    <a:pt x="8156" y="1929"/>
                  </a:moveTo>
                  <a:lnTo>
                    <a:pt x="9799" y="3560"/>
                  </a:lnTo>
                  <a:lnTo>
                    <a:pt x="9371" y="3989"/>
                  </a:lnTo>
                  <a:lnTo>
                    <a:pt x="7728" y="2357"/>
                  </a:lnTo>
                  <a:lnTo>
                    <a:pt x="8156" y="1929"/>
                  </a:lnTo>
                  <a:close/>
                  <a:moveTo>
                    <a:pt x="7609" y="2715"/>
                  </a:moveTo>
                  <a:lnTo>
                    <a:pt x="9014" y="4108"/>
                  </a:lnTo>
                  <a:lnTo>
                    <a:pt x="8692" y="4405"/>
                  </a:lnTo>
                  <a:cubicBezTo>
                    <a:pt x="8656" y="4453"/>
                    <a:pt x="8621" y="4501"/>
                    <a:pt x="8597" y="4560"/>
                  </a:cubicBezTo>
                  <a:cubicBezTo>
                    <a:pt x="8561" y="4620"/>
                    <a:pt x="8549" y="4679"/>
                    <a:pt x="8549" y="4739"/>
                  </a:cubicBezTo>
                  <a:cubicBezTo>
                    <a:pt x="8537" y="4870"/>
                    <a:pt x="8490" y="4989"/>
                    <a:pt x="8383" y="5072"/>
                  </a:cubicBezTo>
                  <a:lnTo>
                    <a:pt x="7847" y="5620"/>
                  </a:lnTo>
                  <a:lnTo>
                    <a:pt x="5930" y="3691"/>
                  </a:lnTo>
                  <a:lnTo>
                    <a:pt x="6609" y="3429"/>
                  </a:lnTo>
                  <a:cubicBezTo>
                    <a:pt x="6609" y="3429"/>
                    <a:pt x="6632" y="3429"/>
                    <a:pt x="6632" y="3417"/>
                  </a:cubicBezTo>
                  <a:cubicBezTo>
                    <a:pt x="6739" y="3358"/>
                    <a:pt x="6823" y="3262"/>
                    <a:pt x="6882" y="3155"/>
                  </a:cubicBezTo>
                  <a:cubicBezTo>
                    <a:pt x="7109" y="3119"/>
                    <a:pt x="7299" y="3012"/>
                    <a:pt x="7466" y="2858"/>
                  </a:cubicBezTo>
                  <a:lnTo>
                    <a:pt x="7609" y="2715"/>
                  </a:lnTo>
                  <a:close/>
                  <a:moveTo>
                    <a:pt x="3846" y="6084"/>
                  </a:moveTo>
                  <a:lnTo>
                    <a:pt x="4120" y="6358"/>
                  </a:lnTo>
                  <a:lnTo>
                    <a:pt x="3739" y="6727"/>
                  </a:lnTo>
                  <a:lnTo>
                    <a:pt x="3656" y="6822"/>
                  </a:lnTo>
                  <a:cubicBezTo>
                    <a:pt x="3620" y="6846"/>
                    <a:pt x="3584" y="6858"/>
                    <a:pt x="3537" y="6858"/>
                  </a:cubicBezTo>
                  <a:cubicBezTo>
                    <a:pt x="3489" y="6858"/>
                    <a:pt x="3441" y="6846"/>
                    <a:pt x="3418" y="6822"/>
                  </a:cubicBezTo>
                  <a:lnTo>
                    <a:pt x="3382" y="6787"/>
                  </a:lnTo>
                  <a:cubicBezTo>
                    <a:pt x="3322" y="6727"/>
                    <a:pt x="3322" y="6608"/>
                    <a:pt x="3382" y="6548"/>
                  </a:cubicBezTo>
                  <a:lnTo>
                    <a:pt x="3846" y="6084"/>
                  </a:lnTo>
                  <a:close/>
                  <a:moveTo>
                    <a:pt x="4334" y="6608"/>
                  </a:moveTo>
                  <a:lnTo>
                    <a:pt x="4608" y="6882"/>
                  </a:lnTo>
                  <a:lnTo>
                    <a:pt x="4311" y="7156"/>
                  </a:lnTo>
                  <a:lnTo>
                    <a:pt x="4227" y="7239"/>
                  </a:lnTo>
                  <a:cubicBezTo>
                    <a:pt x="4203" y="7263"/>
                    <a:pt x="4156" y="7275"/>
                    <a:pt x="4108" y="7275"/>
                  </a:cubicBezTo>
                  <a:cubicBezTo>
                    <a:pt x="4072" y="7275"/>
                    <a:pt x="4025" y="7263"/>
                    <a:pt x="3989" y="7239"/>
                  </a:cubicBezTo>
                  <a:lnTo>
                    <a:pt x="3965" y="7203"/>
                  </a:lnTo>
                  <a:cubicBezTo>
                    <a:pt x="3906" y="7144"/>
                    <a:pt x="3906" y="7037"/>
                    <a:pt x="3965" y="6977"/>
                  </a:cubicBezTo>
                  <a:lnTo>
                    <a:pt x="4334" y="6608"/>
                  </a:lnTo>
                  <a:close/>
                  <a:moveTo>
                    <a:pt x="4858" y="7096"/>
                  </a:moveTo>
                  <a:lnTo>
                    <a:pt x="5132" y="7370"/>
                  </a:lnTo>
                  <a:lnTo>
                    <a:pt x="4954" y="7537"/>
                  </a:lnTo>
                  <a:lnTo>
                    <a:pt x="4811" y="7668"/>
                  </a:lnTo>
                  <a:cubicBezTo>
                    <a:pt x="4781" y="7697"/>
                    <a:pt x="4742" y="7712"/>
                    <a:pt x="4704" y="7712"/>
                  </a:cubicBezTo>
                  <a:cubicBezTo>
                    <a:pt x="4665" y="7712"/>
                    <a:pt x="4626" y="7697"/>
                    <a:pt x="4596" y="7668"/>
                  </a:cubicBezTo>
                  <a:lnTo>
                    <a:pt x="4549" y="7620"/>
                  </a:lnTo>
                  <a:cubicBezTo>
                    <a:pt x="4513" y="7596"/>
                    <a:pt x="4501" y="7549"/>
                    <a:pt x="4501" y="7513"/>
                  </a:cubicBezTo>
                  <a:cubicBezTo>
                    <a:pt x="4501" y="7477"/>
                    <a:pt x="4513" y="7441"/>
                    <a:pt x="4549" y="7418"/>
                  </a:cubicBezTo>
                  <a:lnTo>
                    <a:pt x="4858" y="7096"/>
                  </a:lnTo>
                  <a:close/>
                  <a:moveTo>
                    <a:pt x="3811" y="2417"/>
                  </a:moveTo>
                  <a:lnTo>
                    <a:pt x="3965" y="2560"/>
                  </a:lnTo>
                  <a:cubicBezTo>
                    <a:pt x="4181" y="2776"/>
                    <a:pt x="4462" y="2894"/>
                    <a:pt x="4756" y="2894"/>
                  </a:cubicBezTo>
                  <a:cubicBezTo>
                    <a:pt x="4771" y="2894"/>
                    <a:pt x="4785" y="2894"/>
                    <a:pt x="4799" y="2893"/>
                  </a:cubicBezTo>
                  <a:cubicBezTo>
                    <a:pt x="5394" y="2858"/>
                    <a:pt x="6168" y="2798"/>
                    <a:pt x="6549" y="2703"/>
                  </a:cubicBezTo>
                  <a:cubicBezTo>
                    <a:pt x="6573" y="2715"/>
                    <a:pt x="6597" y="2738"/>
                    <a:pt x="6609" y="2774"/>
                  </a:cubicBezTo>
                  <a:cubicBezTo>
                    <a:pt x="6632" y="2834"/>
                    <a:pt x="6632" y="2893"/>
                    <a:pt x="6597" y="2953"/>
                  </a:cubicBezTo>
                  <a:cubicBezTo>
                    <a:pt x="6573" y="3024"/>
                    <a:pt x="6525" y="3084"/>
                    <a:pt x="6466" y="3119"/>
                  </a:cubicBezTo>
                  <a:lnTo>
                    <a:pt x="5561" y="3489"/>
                  </a:lnTo>
                  <a:cubicBezTo>
                    <a:pt x="5501" y="3500"/>
                    <a:pt x="5466" y="3560"/>
                    <a:pt x="5454" y="3608"/>
                  </a:cubicBezTo>
                  <a:cubicBezTo>
                    <a:pt x="5442" y="3667"/>
                    <a:pt x="5454" y="3727"/>
                    <a:pt x="5501" y="3750"/>
                  </a:cubicBezTo>
                  <a:lnTo>
                    <a:pt x="7716" y="5977"/>
                  </a:lnTo>
                  <a:lnTo>
                    <a:pt x="8013" y="6275"/>
                  </a:lnTo>
                  <a:cubicBezTo>
                    <a:pt x="8097" y="6346"/>
                    <a:pt x="8097" y="6453"/>
                    <a:pt x="8025" y="6513"/>
                  </a:cubicBezTo>
                  <a:lnTo>
                    <a:pt x="8002" y="6537"/>
                  </a:lnTo>
                  <a:cubicBezTo>
                    <a:pt x="7972" y="6566"/>
                    <a:pt x="7927" y="6581"/>
                    <a:pt x="7882" y="6581"/>
                  </a:cubicBezTo>
                  <a:cubicBezTo>
                    <a:pt x="7838" y="6581"/>
                    <a:pt x="7793" y="6566"/>
                    <a:pt x="7763" y="6537"/>
                  </a:cubicBezTo>
                  <a:lnTo>
                    <a:pt x="7668" y="6453"/>
                  </a:lnTo>
                  <a:lnTo>
                    <a:pt x="5775" y="4560"/>
                  </a:lnTo>
                  <a:cubicBezTo>
                    <a:pt x="5745" y="4530"/>
                    <a:pt x="5701" y="4515"/>
                    <a:pt x="5656" y="4515"/>
                  </a:cubicBezTo>
                  <a:cubicBezTo>
                    <a:pt x="5611" y="4515"/>
                    <a:pt x="5567" y="4530"/>
                    <a:pt x="5537" y="4560"/>
                  </a:cubicBezTo>
                  <a:cubicBezTo>
                    <a:pt x="5477" y="4620"/>
                    <a:pt x="5477" y="4739"/>
                    <a:pt x="5537" y="4798"/>
                  </a:cubicBezTo>
                  <a:lnTo>
                    <a:pt x="7430" y="6691"/>
                  </a:lnTo>
                  <a:cubicBezTo>
                    <a:pt x="7490" y="6751"/>
                    <a:pt x="7490" y="6846"/>
                    <a:pt x="7430" y="6906"/>
                  </a:cubicBezTo>
                  <a:lnTo>
                    <a:pt x="7406" y="6941"/>
                  </a:lnTo>
                  <a:cubicBezTo>
                    <a:pt x="7376" y="6971"/>
                    <a:pt x="7335" y="6986"/>
                    <a:pt x="7293" y="6986"/>
                  </a:cubicBezTo>
                  <a:cubicBezTo>
                    <a:pt x="7251" y="6986"/>
                    <a:pt x="7210" y="6971"/>
                    <a:pt x="7180" y="6941"/>
                  </a:cubicBezTo>
                  <a:lnTo>
                    <a:pt x="7120" y="6882"/>
                  </a:lnTo>
                  <a:lnTo>
                    <a:pt x="5120" y="4882"/>
                  </a:lnTo>
                  <a:cubicBezTo>
                    <a:pt x="5096" y="4852"/>
                    <a:pt x="5055" y="4837"/>
                    <a:pt x="5010" y="4837"/>
                  </a:cubicBezTo>
                  <a:cubicBezTo>
                    <a:pt x="4965" y="4837"/>
                    <a:pt x="4918" y="4852"/>
                    <a:pt x="4882" y="4882"/>
                  </a:cubicBezTo>
                  <a:cubicBezTo>
                    <a:pt x="4823" y="4941"/>
                    <a:pt x="4823" y="5060"/>
                    <a:pt x="4882" y="5120"/>
                  </a:cubicBezTo>
                  <a:lnTo>
                    <a:pt x="6882" y="7120"/>
                  </a:lnTo>
                  <a:cubicBezTo>
                    <a:pt x="6906" y="7144"/>
                    <a:pt x="6930" y="7191"/>
                    <a:pt x="6930" y="7227"/>
                  </a:cubicBezTo>
                  <a:cubicBezTo>
                    <a:pt x="6930" y="7251"/>
                    <a:pt x="6906" y="7299"/>
                    <a:pt x="6882" y="7322"/>
                  </a:cubicBezTo>
                  <a:lnTo>
                    <a:pt x="6835" y="7370"/>
                  </a:lnTo>
                  <a:cubicBezTo>
                    <a:pt x="6805" y="7400"/>
                    <a:pt x="6763" y="7415"/>
                    <a:pt x="6722" y="7415"/>
                  </a:cubicBezTo>
                  <a:cubicBezTo>
                    <a:pt x="6680" y="7415"/>
                    <a:pt x="6638" y="7400"/>
                    <a:pt x="6609" y="7370"/>
                  </a:cubicBezTo>
                  <a:lnTo>
                    <a:pt x="6478" y="7239"/>
                  </a:lnTo>
                  <a:lnTo>
                    <a:pt x="4799" y="5560"/>
                  </a:lnTo>
                  <a:cubicBezTo>
                    <a:pt x="4769" y="5530"/>
                    <a:pt x="4724" y="5516"/>
                    <a:pt x="4680" y="5516"/>
                  </a:cubicBezTo>
                  <a:cubicBezTo>
                    <a:pt x="4635" y="5516"/>
                    <a:pt x="4590" y="5530"/>
                    <a:pt x="4561" y="5560"/>
                  </a:cubicBezTo>
                  <a:cubicBezTo>
                    <a:pt x="4501" y="5620"/>
                    <a:pt x="4501" y="5739"/>
                    <a:pt x="4561" y="5798"/>
                  </a:cubicBezTo>
                  <a:lnTo>
                    <a:pt x="6239" y="7477"/>
                  </a:lnTo>
                  <a:cubicBezTo>
                    <a:pt x="6275" y="7501"/>
                    <a:pt x="6287" y="7537"/>
                    <a:pt x="6287" y="7584"/>
                  </a:cubicBezTo>
                  <a:cubicBezTo>
                    <a:pt x="6287" y="7620"/>
                    <a:pt x="6275" y="7656"/>
                    <a:pt x="6239" y="7680"/>
                  </a:cubicBezTo>
                  <a:lnTo>
                    <a:pt x="6180" y="7739"/>
                  </a:lnTo>
                  <a:cubicBezTo>
                    <a:pt x="6150" y="7769"/>
                    <a:pt x="6114" y="7784"/>
                    <a:pt x="6080" y="7784"/>
                  </a:cubicBezTo>
                  <a:cubicBezTo>
                    <a:pt x="6046" y="7784"/>
                    <a:pt x="6013" y="7769"/>
                    <a:pt x="5989" y="7739"/>
                  </a:cubicBezTo>
                  <a:lnTo>
                    <a:pt x="3037" y="4798"/>
                  </a:lnTo>
                  <a:cubicBezTo>
                    <a:pt x="2953" y="4703"/>
                    <a:pt x="2894" y="4584"/>
                    <a:pt x="2882" y="4453"/>
                  </a:cubicBezTo>
                  <a:cubicBezTo>
                    <a:pt x="2882" y="4393"/>
                    <a:pt x="2858" y="4334"/>
                    <a:pt x="2834" y="4274"/>
                  </a:cubicBezTo>
                  <a:cubicBezTo>
                    <a:pt x="2799" y="4215"/>
                    <a:pt x="2775" y="4167"/>
                    <a:pt x="2727" y="4131"/>
                  </a:cubicBezTo>
                  <a:lnTo>
                    <a:pt x="2418" y="3810"/>
                  </a:lnTo>
                  <a:lnTo>
                    <a:pt x="3811" y="2417"/>
                  </a:lnTo>
                  <a:close/>
                  <a:moveTo>
                    <a:pt x="5370" y="7572"/>
                  </a:moveTo>
                  <a:lnTo>
                    <a:pt x="5632" y="7846"/>
                  </a:lnTo>
                  <a:lnTo>
                    <a:pt x="5454" y="8025"/>
                  </a:lnTo>
                  <a:cubicBezTo>
                    <a:pt x="5430" y="8061"/>
                    <a:pt x="5394" y="8072"/>
                    <a:pt x="5346" y="8072"/>
                  </a:cubicBezTo>
                  <a:cubicBezTo>
                    <a:pt x="5311" y="8072"/>
                    <a:pt x="5275" y="8049"/>
                    <a:pt x="5251" y="8025"/>
                  </a:cubicBezTo>
                  <a:lnTo>
                    <a:pt x="5192" y="7965"/>
                  </a:lnTo>
                  <a:cubicBezTo>
                    <a:pt x="5156" y="7941"/>
                    <a:pt x="5144" y="7906"/>
                    <a:pt x="5144" y="7858"/>
                  </a:cubicBezTo>
                  <a:cubicBezTo>
                    <a:pt x="5144" y="7822"/>
                    <a:pt x="5156" y="7787"/>
                    <a:pt x="5192" y="7751"/>
                  </a:cubicBezTo>
                  <a:lnTo>
                    <a:pt x="5370" y="7572"/>
                  </a:lnTo>
                  <a:close/>
                  <a:moveTo>
                    <a:pt x="2251" y="0"/>
                  </a:moveTo>
                  <a:cubicBezTo>
                    <a:pt x="2203" y="0"/>
                    <a:pt x="2167" y="12"/>
                    <a:pt x="2132" y="48"/>
                  </a:cubicBezTo>
                  <a:lnTo>
                    <a:pt x="1394" y="786"/>
                  </a:lnTo>
                  <a:cubicBezTo>
                    <a:pt x="1334" y="845"/>
                    <a:pt x="1334" y="964"/>
                    <a:pt x="1394" y="1024"/>
                  </a:cubicBezTo>
                  <a:cubicBezTo>
                    <a:pt x="1423" y="1054"/>
                    <a:pt x="1468" y="1069"/>
                    <a:pt x="1513" y="1069"/>
                  </a:cubicBezTo>
                  <a:cubicBezTo>
                    <a:pt x="1557" y="1069"/>
                    <a:pt x="1602" y="1054"/>
                    <a:pt x="1632" y="1024"/>
                  </a:cubicBezTo>
                  <a:lnTo>
                    <a:pt x="2251" y="405"/>
                  </a:lnTo>
                  <a:lnTo>
                    <a:pt x="3156" y="1310"/>
                  </a:lnTo>
                  <a:lnTo>
                    <a:pt x="1334" y="3143"/>
                  </a:lnTo>
                  <a:lnTo>
                    <a:pt x="417" y="2238"/>
                  </a:lnTo>
                  <a:lnTo>
                    <a:pt x="1155" y="1500"/>
                  </a:lnTo>
                  <a:cubicBezTo>
                    <a:pt x="1215" y="1441"/>
                    <a:pt x="1215" y="1322"/>
                    <a:pt x="1155" y="1262"/>
                  </a:cubicBezTo>
                  <a:cubicBezTo>
                    <a:pt x="1126" y="1232"/>
                    <a:pt x="1081" y="1217"/>
                    <a:pt x="1036" y="1217"/>
                  </a:cubicBezTo>
                  <a:cubicBezTo>
                    <a:pt x="992" y="1217"/>
                    <a:pt x="947" y="1232"/>
                    <a:pt x="917" y="1262"/>
                  </a:cubicBezTo>
                  <a:lnTo>
                    <a:pt x="60" y="2119"/>
                  </a:lnTo>
                  <a:cubicBezTo>
                    <a:pt x="1" y="2179"/>
                    <a:pt x="1" y="2298"/>
                    <a:pt x="60" y="2357"/>
                  </a:cubicBezTo>
                  <a:lnTo>
                    <a:pt x="1191" y="3489"/>
                  </a:lnTo>
                  <a:cubicBezTo>
                    <a:pt x="1227" y="3512"/>
                    <a:pt x="1275" y="3524"/>
                    <a:pt x="1310" y="3524"/>
                  </a:cubicBezTo>
                  <a:cubicBezTo>
                    <a:pt x="1346" y="3524"/>
                    <a:pt x="1370" y="3512"/>
                    <a:pt x="1405" y="3500"/>
                  </a:cubicBezTo>
                  <a:lnTo>
                    <a:pt x="1953" y="4048"/>
                  </a:lnTo>
                  <a:cubicBezTo>
                    <a:pt x="1989" y="4084"/>
                    <a:pt x="2025" y="4096"/>
                    <a:pt x="2072" y="4096"/>
                  </a:cubicBezTo>
                  <a:cubicBezTo>
                    <a:pt x="2120" y="4096"/>
                    <a:pt x="2167" y="4084"/>
                    <a:pt x="2191" y="4048"/>
                  </a:cubicBezTo>
                  <a:lnTo>
                    <a:pt x="2501" y="4358"/>
                  </a:lnTo>
                  <a:cubicBezTo>
                    <a:pt x="2525" y="4382"/>
                    <a:pt x="2537" y="4393"/>
                    <a:pt x="2537" y="4405"/>
                  </a:cubicBezTo>
                  <a:cubicBezTo>
                    <a:pt x="2548" y="4417"/>
                    <a:pt x="2548" y="4453"/>
                    <a:pt x="2548" y="4465"/>
                  </a:cubicBezTo>
                  <a:cubicBezTo>
                    <a:pt x="2560" y="4679"/>
                    <a:pt x="2656" y="4882"/>
                    <a:pt x="2799" y="5036"/>
                  </a:cubicBezTo>
                  <a:lnTo>
                    <a:pt x="3632" y="5870"/>
                  </a:lnTo>
                  <a:lnTo>
                    <a:pt x="3180" y="6322"/>
                  </a:lnTo>
                  <a:cubicBezTo>
                    <a:pt x="2977" y="6525"/>
                    <a:pt x="2977" y="6846"/>
                    <a:pt x="3180" y="7037"/>
                  </a:cubicBezTo>
                  <a:lnTo>
                    <a:pt x="3203" y="7072"/>
                  </a:lnTo>
                  <a:cubicBezTo>
                    <a:pt x="3299" y="7156"/>
                    <a:pt x="3430" y="7215"/>
                    <a:pt x="3561" y="7215"/>
                  </a:cubicBezTo>
                  <a:lnTo>
                    <a:pt x="3632" y="7215"/>
                  </a:lnTo>
                  <a:cubicBezTo>
                    <a:pt x="3656" y="7310"/>
                    <a:pt x="3691" y="7382"/>
                    <a:pt x="3775" y="7453"/>
                  </a:cubicBezTo>
                  <a:lnTo>
                    <a:pt x="3799" y="7489"/>
                  </a:lnTo>
                  <a:cubicBezTo>
                    <a:pt x="3894" y="7572"/>
                    <a:pt x="4025" y="7632"/>
                    <a:pt x="4156" y="7632"/>
                  </a:cubicBezTo>
                  <a:lnTo>
                    <a:pt x="4203" y="7632"/>
                  </a:lnTo>
                  <a:cubicBezTo>
                    <a:pt x="4215" y="7727"/>
                    <a:pt x="4263" y="7811"/>
                    <a:pt x="4334" y="7870"/>
                  </a:cubicBezTo>
                  <a:lnTo>
                    <a:pt x="4382" y="7918"/>
                  </a:lnTo>
                  <a:cubicBezTo>
                    <a:pt x="4475" y="8011"/>
                    <a:pt x="4593" y="8062"/>
                    <a:pt x="4713" y="8062"/>
                  </a:cubicBezTo>
                  <a:cubicBezTo>
                    <a:pt x="4762" y="8062"/>
                    <a:pt x="4810" y="8054"/>
                    <a:pt x="4858" y="8037"/>
                  </a:cubicBezTo>
                  <a:cubicBezTo>
                    <a:pt x="4882" y="8096"/>
                    <a:pt x="4918" y="8156"/>
                    <a:pt x="4977" y="8215"/>
                  </a:cubicBezTo>
                  <a:lnTo>
                    <a:pt x="5037" y="8275"/>
                  </a:lnTo>
                  <a:cubicBezTo>
                    <a:pt x="5120" y="8370"/>
                    <a:pt x="5239" y="8406"/>
                    <a:pt x="5382" y="8406"/>
                  </a:cubicBezTo>
                  <a:cubicBezTo>
                    <a:pt x="5513" y="8406"/>
                    <a:pt x="5632" y="8370"/>
                    <a:pt x="5716" y="8275"/>
                  </a:cubicBezTo>
                  <a:lnTo>
                    <a:pt x="5918" y="8084"/>
                  </a:lnTo>
                  <a:cubicBezTo>
                    <a:pt x="5977" y="8108"/>
                    <a:pt x="6049" y="8132"/>
                    <a:pt x="6120" y="8132"/>
                  </a:cubicBezTo>
                  <a:cubicBezTo>
                    <a:pt x="6239" y="8132"/>
                    <a:pt x="6358" y="8084"/>
                    <a:pt x="6466" y="7989"/>
                  </a:cubicBezTo>
                  <a:lnTo>
                    <a:pt x="6525" y="7930"/>
                  </a:lnTo>
                  <a:cubicBezTo>
                    <a:pt x="6573" y="7894"/>
                    <a:pt x="6609" y="7834"/>
                    <a:pt x="6644" y="7751"/>
                  </a:cubicBezTo>
                  <a:cubicBezTo>
                    <a:pt x="6687" y="7763"/>
                    <a:pt x="6732" y="7769"/>
                    <a:pt x="6777" y="7769"/>
                  </a:cubicBezTo>
                  <a:cubicBezTo>
                    <a:pt x="6905" y="7769"/>
                    <a:pt x="7032" y="7720"/>
                    <a:pt x="7120" y="7632"/>
                  </a:cubicBezTo>
                  <a:lnTo>
                    <a:pt x="7168" y="7596"/>
                  </a:lnTo>
                  <a:cubicBezTo>
                    <a:pt x="7240" y="7513"/>
                    <a:pt x="7287" y="7441"/>
                    <a:pt x="7299" y="7358"/>
                  </a:cubicBezTo>
                  <a:cubicBezTo>
                    <a:pt x="7313" y="7359"/>
                    <a:pt x="7327" y="7360"/>
                    <a:pt x="7341" y="7360"/>
                  </a:cubicBezTo>
                  <a:cubicBezTo>
                    <a:pt x="7470" y="7360"/>
                    <a:pt x="7597" y="7311"/>
                    <a:pt x="7704" y="7203"/>
                  </a:cubicBezTo>
                  <a:lnTo>
                    <a:pt x="7728" y="7179"/>
                  </a:lnTo>
                  <a:cubicBezTo>
                    <a:pt x="7799" y="7096"/>
                    <a:pt x="7835" y="7025"/>
                    <a:pt x="7859" y="6941"/>
                  </a:cubicBezTo>
                  <a:cubicBezTo>
                    <a:pt x="7874" y="6943"/>
                    <a:pt x="7889" y="6943"/>
                    <a:pt x="7905" y="6943"/>
                  </a:cubicBezTo>
                  <a:cubicBezTo>
                    <a:pt x="8046" y="6943"/>
                    <a:pt x="8192" y="6894"/>
                    <a:pt x="8299" y="6787"/>
                  </a:cubicBezTo>
                  <a:lnTo>
                    <a:pt x="8323" y="6763"/>
                  </a:lnTo>
                  <a:cubicBezTo>
                    <a:pt x="8514" y="6560"/>
                    <a:pt x="8514" y="6239"/>
                    <a:pt x="8323" y="6048"/>
                  </a:cubicBezTo>
                  <a:lnTo>
                    <a:pt x="8144" y="5870"/>
                  </a:lnTo>
                  <a:lnTo>
                    <a:pt x="8680" y="5334"/>
                  </a:lnTo>
                  <a:cubicBezTo>
                    <a:pt x="8835" y="5179"/>
                    <a:pt x="8918" y="4989"/>
                    <a:pt x="8930" y="4763"/>
                  </a:cubicBezTo>
                  <a:cubicBezTo>
                    <a:pt x="8930" y="4751"/>
                    <a:pt x="8930" y="4715"/>
                    <a:pt x="8954" y="4703"/>
                  </a:cubicBezTo>
                  <a:cubicBezTo>
                    <a:pt x="8966" y="4691"/>
                    <a:pt x="8966" y="4679"/>
                    <a:pt x="8978" y="4655"/>
                  </a:cubicBezTo>
                  <a:lnTo>
                    <a:pt x="9287" y="4346"/>
                  </a:lnTo>
                  <a:cubicBezTo>
                    <a:pt x="9323" y="4382"/>
                    <a:pt x="9371" y="4393"/>
                    <a:pt x="9406" y="4393"/>
                  </a:cubicBezTo>
                  <a:cubicBezTo>
                    <a:pt x="9454" y="4393"/>
                    <a:pt x="9502" y="4382"/>
                    <a:pt x="9526" y="4346"/>
                  </a:cubicBezTo>
                  <a:lnTo>
                    <a:pt x="10085" y="3798"/>
                  </a:lnTo>
                  <a:cubicBezTo>
                    <a:pt x="10109" y="3810"/>
                    <a:pt x="10145" y="3822"/>
                    <a:pt x="10168" y="3822"/>
                  </a:cubicBezTo>
                  <a:cubicBezTo>
                    <a:pt x="10216" y="3822"/>
                    <a:pt x="10264" y="3810"/>
                    <a:pt x="10288" y="3786"/>
                  </a:cubicBezTo>
                  <a:lnTo>
                    <a:pt x="11419" y="2655"/>
                  </a:lnTo>
                  <a:cubicBezTo>
                    <a:pt x="11466" y="2560"/>
                    <a:pt x="11466" y="2465"/>
                    <a:pt x="11395" y="2393"/>
                  </a:cubicBezTo>
                  <a:lnTo>
                    <a:pt x="10490" y="1488"/>
                  </a:lnTo>
                  <a:cubicBezTo>
                    <a:pt x="10460" y="1459"/>
                    <a:pt x="10416" y="1444"/>
                    <a:pt x="10369" y="1444"/>
                  </a:cubicBezTo>
                  <a:cubicBezTo>
                    <a:pt x="10323" y="1444"/>
                    <a:pt x="10276" y="1459"/>
                    <a:pt x="10240" y="1488"/>
                  </a:cubicBezTo>
                  <a:cubicBezTo>
                    <a:pt x="10180" y="1548"/>
                    <a:pt x="10180" y="1667"/>
                    <a:pt x="10240" y="1726"/>
                  </a:cubicBezTo>
                  <a:lnTo>
                    <a:pt x="11038" y="2512"/>
                  </a:lnTo>
                  <a:lnTo>
                    <a:pt x="10121" y="3429"/>
                  </a:lnTo>
                  <a:lnTo>
                    <a:pt x="8299" y="1595"/>
                  </a:lnTo>
                  <a:lnTo>
                    <a:pt x="9204" y="691"/>
                  </a:lnTo>
                  <a:lnTo>
                    <a:pt x="9787" y="1262"/>
                  </a:lnTo>
                  <a:cubicBezTo>
                    <a:pt x="9817" y="1292"/>
                    <a:pt x="9862" y="1307"/>
                    <a:pt x="9907" y="1307"/>
                  </a:cubicBezTo>
                  <a:cubicBezTo>
                    <a:pt x="9951" y="1307"/>
                    <a:pt x="9996" y="1292"/>
                    <a:pt x="10026" y="1262"/>
                  </a:cubicBezTo>
                  <a:cubicBezTo>
                    <a:pt x="10085" y="1203"/>
                    <a:pt x="10085" y="1083"/>
                    <a:pt x="10026" y="1024"/>
                  </a:cubicBezTo>
                  <a:lnTo>
                    <a:pt x="9323" y="333"/>
                  </a:lnTo>
                  <a:cubicBezTo>
                    <a:pt x="9287" y="298"/>
                    <a:pt x="9252" y="286"/>
                    <a:pt x="9204" y="286"/>
                  </a:cubicBezTo>
                  <a:cubicBezTo>
                    <a:pt x="9156" y="286"/>
                    <a:pt x="9109" y="298"/>
                    <a:pt x="9085" y="333"/>
                  </a:cubicBezTo>
                  <a:lnTo>
                    <a:pt x="7954" y="1464"/>
                  </a:lnTo>
                  <a:cubicBezTo>
                    <a:pt x="7894" y="1524"/>
                    <a:pt x="7894" y="1607"/>
                    <a:pt x="7942" y="1667"/>
                  </a:cubicBezTo>
                  <a:lnTo>
                    <a:pt x="7382" y="2215"/>
                  </a:lnTo>
                  <a:cubicBezTo>
                    <a:pt x="7359" y="2250"/>
                    <a:pt x="7347" y="2298"/>
                    <a:pt x="7347" y="2334"/>
                  </a:cubicBezTo>
                  <a:cubicBezTo>
                    <a:pt x="7347" y="2381"/>
                    <a:pt x="7359" y="2429"/>
                    <a:pt x="7382" y="2453"/>
                  </a:cubicBezTo>
                  <a:lnTo>
                    <a:pt x="7240" y="2607"/>
                  </a:lnTo>
                  <a:cubicBezTo>
                    <a:pt x="7168" y="2679"/>
                    <a:pt x="7073" y="2738"/>
                    <a:pt x="6966" y="2786"/>
                  </a:cubicBezTo>
                  <a:cubicBezTo>
                    <a:pt x="6966" y="2738"/>
                    <a:pt x="6954" y="2691"/>
                    <a:pt x="6942" y="2655"/>
                  </a:cubicBezTo>
                  <a:cubicBezTo>
                    <a:pt x="6942" y="2631"/>
                    <a:pt x="6930" y="2619"/>
                    <a:pt x="6930" y="2607"/>
                  </a:cubicBezTo>
                  <a:cubicBezTo>
                    <a:pt x="6849" y="2476"/>
                    <a:pt x="6734" y="2344"/>
                    <a:pt x="6599" y="2344"/>
                  </a:cubicBezTo>
                  <a:cubicBezTo>
                    <a:pt x="6575" y="2344"/>
                    <a:pt x="6550" y="2349"/>
                    <a:pt x="6525" y="2357"/>
                  </a:cubicBezTo>
                  <a:cubicBezTo>
                    <a:pt x="6275" y="2441"/>
                    <a:pt x="5644" y="2500"/>
                    <a:pt x="4799" y="2548"/>
                  </a:cubicBezTo>
                  <a:cubicBezTo>
                    <a:pt x="4785" y="2549"/>
                    <a:pt x="4770" y="2549"/>
                    <a:pt x="4756" y="2549"/>
                  </a:cubicBezTo>
                  <a:cubicBezTo>
                    <a:pt x="4547" y="2549"/>
                    <a:pt x="4360" y="2467"/>
                    <a:pt x="4215" y="2322"/>
                  </a:cubicBezTo>
                  <a:lnTo>
                    <a:pt x="4072" y="2179"/>
                  </a:lnTo>
                  <a:cubicBezTo>
                    <a:pt x="4132" y="2119"/>
                    <a:pt x="4132" y="2000"/>
                    <a:pt x="4072" y="1941"/>
                  </a:cubicBezTo>
                  <a:lnTo>
                    <a:pt x="3513" y="1381"/>
                  </a:lnTo>
                  <a:cubicBezTo>
                    <a:pt x="3561" y="1322"/>
                    <a:pt x="3561" y="1238"/>
                    <a:pt x="3501" y="1179"/>
                  </a:cubicBezTo>
                  <a:lnTo>
                    <a:pt x="2370" y="48"/>
                  </a:lnTo>
                  <a:cubicBezTo>
                    <a:pt x="2346" y="12"/>
                    <a:pt x="2298" y="0"/>
                    <a:pt x="2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3323;p150">
              <a:extLst>
                <a:ext uri="{FF2B5EF4-FFF2-40B4-BE49-F238E27FC236}">
                  <a16:creationId xmlns:a16="http://schemas.microsoft.com/office/drawing/2014/main" id="{56A6B0FF-3D46-415D-8E9F-48230D8698A6}"/>
                </a:ext>
              </a:extLst>
            </p:cNvPr>
            <p:cNvSpPr/>
            <p:nvPr/>
          </p:nvSpPr>
          <p:spPr>
            <a:xfrm>
              <a:off x="1399296" y="2419377"/>
              <a:ext cx="172054" cy="104924"/>
            </a:xfrm>
            <a:custGeom>
              <a:avLst/>
              <a:gdLst/>
              <a:ahLst/>
              <a:cxnLst/>
              <a:rect l="l" t="t" r="r" b="b"/>
              <a:pathLst>
                <a:path w="5431" h="3312" extrusionOk="0">
                  <a:moveTo>
                    <a:pt x="1561" y="323"/>
                  </a:moveTo>
                  <a:cubicBezTo>
                    <a:pt x="1787" y="323"/>
                    <a:pt x="2013" y="395"/>
                    <a:pt x="2215" y="514"/>
                  </a:cubicBezTo>
                  <a:cubicBezTo>
                    <a:pt x="2751" y="883"/>
                    <a:pt x="2894" y="1609"/>
                    <a:pt x="2537" y="2157"/>
                  </a:cubicBezTo>
                  <a:cubicBezTo>
                    <a:pt x="2313" y="2493"/>
                    <a:pt x="1942" y="2675"/>
                    <a:pt x="1558" y="2675"/>
                  </a:cubicBezTo>
                  <a:cubicBezTo>
                    <a:pt x="1452" y="2675"/>
                    <a:pt x="1345" y="2662"/>
                    <a:pt x="1239" y="2633"/>
                  </a:cubicBezTo>
                  <a:cubicBezTo>
                    <a:pt x="1218" y="2623"/>
                    <a:pt x="1201" y="2617"/>
                    <a:pt x="1185" y="2617"/>
                  </a:cubicBezTo>
                  <a:cubicBezTo>
                    <a:pt x="1165" y="2617"/>
                    <a:pt x="1146" y="2625"/>
                    <a:pt x="1120" y="2645"/>
                  </a:cubicBezTo>
                  <a:lnTo>
                    <a:pt x="656" y="2871"/>
                  </a:lnTo>
                  <a:lnTo>
                    <a:pt x="656" y="2871"/>
                  </a:lnTo>
                  <a:lnTo>
                    <a:pt x="679" y="2347"/>
                  </a:lnTo>
                  <a:cubicBezTo>
                    <a:pt x="679" y="2300"/>
                    <a:pt x="668" y="2276"/>
                    <a:pt x="656" y="2228"/>
                  </a:cubicBezTo>
                  <a:cubicBezTo>
                    <a:pt x="346" y="1824"/>
                    <a:pt x="310" y="1276"/>
                    <a:pt x="596" y="847"/>
                  </a:cubicBezTo>
                  <a:cubicBezTo>
                    <a:pt x="775" y="585"/>
                    <a:pt x="1025" y="407"/>
                    <a:pt x="1346" y="347"/>
                  </a:cubicBezTo>
                  <a:cubicBezTo>
                    <a:pt x="1418" y="335"/>
                    <a:pt x="1489" y="323"/>
                    <a:pt x="1561" y="323"/>
                  </a:cubicBezTo>
                  <a:close/>
                  <a:moveTo>
                    <a:pt x="3883" y="0"/>
                  </a:moveTo>
                  <a:cubicBezTo>
                    <a:pt x="3588" y="0"/>
                    <a:pt x="3291" y="87"/>
                    <a:pt x="3037" y="264"/>
                  </a:cubicBezTo>
                  <a:cubicBezTo>
                    <a:pt x="2942" y="323"/>
                    <a:pt x="2858" y="395"/>
                    <a:pt x="2787" y="478"/>
                  </a:cubicBezTo>
                  <a:lnTo>
                    <a:pt x="2739" y="526"/>
                  </a:lnTo>
                  <a:cubicBezTo>
                    <a:pt x="2644" y="419"/>
                    <a:pt x="2549" y="335"/>
                    <a:pt x="2442" y="264"/>
                  </a:cubicBezTo>
                  <a:cubicBezTo>
                    <a:pt x="2191" y="94"/>
                    <a:pt x="1906" y="11"/>
                    <a:pt x="1608" y="11"/>
                  </a:cubicBezTo>
                  <a:cubicBezTo>
                    <a:pt x="1510" y="11"/>
                    <a:pt x="1411" y="20"/>
                    <a:pt x="1311" y="38"/>
                  </a:cubicBezTo>
                  <a:cubicBezTo>
                    <a:pt x="906" y="109"/>
                    <a:pt x="584" y="347"/>
                    <a:pt x="358" y="681"/>
                  </a:cubicBezTo>
                  <a:cubicBezTo>
                    <a:pt x="1" y="1193"/>
                    <a:pt x="13" y="1883"/>
                    <a:pt x="382" y="2407"/>
                  </a:cubicBezTo>
                  <a:lnTo>
                    <a:pt x="358" y="3133"/>
                  </a:lnTo>
                  <a:cubicBezTo>
                    <a:pt x="358" y="3193"/>
                    <a:pt x="382" y="3252"/>
                    <a:pt x="429" y="3276"/>
                  </a:cubicBezTo>
                  <a:cubicBezTo>
                    <a:pt x="465" y="3300"/>
                    <a:pt x="489" y="3312"/>
                    <a:pt x="525" y="3312"/>
                  </a:cubicBezTo>
                  <a:cubicBezTo>
                    <a:pt x="549" y="3312"/>
                    <a:pt x="560" y="3312"/>
                    <a:pt x="596" y="3300"/>
                  </a:cubicBezTo>
                  <a:lnTo>
                    <a:pt x="1251" y="2979"/>
                  </a:lnTo>
                  <a:cubicBezTo>
                    <a:pt x="1369" y="3009"/>
                    <a:pt x="1489" y="3024"/>
                    <a:pt x="1608" y="3024"/>
                  </a:cubicBezTo>
                  <a:cubicBezTo>
                    <a:pt x="2040" y="3024"/>
                    <a:pt x="2459" y="2829"/>
                    <a:pt x="2739" y="2502"/>
                  </a:cubicBezTo>
                  <a:cubicBezTo>
                    <a:pt x="2751" y="2526"/>
                    <a:pt x="2751" y="2538"/>
                    <a:pt x="2763" y="2538"/>
                  </a:cubicBezTo>
                  <a:cubicBezTo>
                    <a:pt x="3049" y="2848"/>
                    <a:pt x="3466" y="3026"/>
                    <a:pt x="3882" y="3026"/>
                  </a:cubicBezTo>
                  <a:cubicBezTo>
                    <a:pt x="4001" y="3026"/>
                    <a:pt x="4120" y="3014"/>
                    <a:pt x="4228" y="2979"/>
                  </a:cubicBezTo>
                  <a:lnTo>
                    <a:pt x="4882" y="3300"/>
                  </a:lnTo>
                  <a:cubicBezTo>
                    <a:pt x="4906" y="3312"/>
                    <a:pt x="4930" y="3312"/>
                    <a:pt x="4954" y="3312"/>
                  </a:cubicBezTo>
                  <a:cubicBezTo>
                    <a:pt x="4990" y="3312"/>
                    <a:pt x="5013" y="3300"/>
                    <a:pt x="5049" y="3276"/>
                  </a:cubicBezTo>
                  <a:cubicBezTo>
                    <a:pt x="5085" y="3252"/>
                    <a:pt x="5121" y="3193"/>
                    <a:pt x="5121" y="3133"/>
                  </a:cubicBezTo>
                  <a:lnTo>
                    <a:pt x="5085" y="2407"/>
                  </a:lnTo>
                  <a:cubicBezTo>
                    <a:pt x="5359" y="1978"/>
                    <a:pt x="5430" y="1419"/>
                    <a:pt x="5251" y="943"/>
                  </a:cubicBezTo>
                  <a:cubicBezTo>
                    <a:pt x="5234" y="882"/>
                    <a:pt x="5173" y="840"/>
                    <a:pt x="5109" y="840"/>
                  </a:cubicBezTo>
                  <a:cubicBezTo>
                    <a:pt x="5085" y="840"/>
                    <a:pt x="5060" y="846"/>
                    <a:pt x="5037" y="859"/>
                  </a:cubicBezTo>
                  <a:cubicBezTo>
                    <a:pt x="4942" y="883"/>
                    <a:pt x="4894" y="990"/>
                    <a:pt x="4942" y="1074"/>
                  </a:cubicBezTo>
                  <a:cubicBezTo>
                    <a:pt x="5085" y="1466"/>
                    <a:pt x="5013" y="1895"/>
                    <a:pt x="4763" y="2228"/>
                  </a:cubicBezTo>
                  <a:cubicBezTo>
                    <a:pt x="4740" y="2252"/>
                    <a:pt x="4716" y="2300"/>
                    <a:pt x="4740" y="2347"/>
                  </a:cubicBezTo>
                  <a:lnTo>
                    <a:pt x="4763" y="2859"/>
                  </a:lnTo>
                  <a:lnTo>
                    <a:pt x="4299" y="2645"/>
                  </a:lnTo>
                  <a:cubicBezTo>
                    <a:pt x="4275" y="2621"/>
                    <a:pt x="4228" y="2621"/>
                    <a:pt x="4180" y="2621"/>
                  </a:cubicBezTo>
                  <a:cubicBezTo>
                    <a:pt x="4077" y="2651"/>
                    <a:pt x="3971" y="2665"/>
                    <a:pt x="3864" y="2665"/>
                  </a:cubicBezTo>
                  <a:cubicBezTo>
                    <a:pt x="3539" y="2665"/>
                    <a:pt x="3213" y="2533"/>
                    <a:pt x="2989" y="2300"/>
                  </a:cubicBezTo>
                  <a:cubicBezTo>
                    <a:pt x="2977" y="2288"/>
                    <a:pt x="2942" y="2252"/>
                    <a:pt x="2930" y="2228"/>
                  </a:cubicBezTo>
                  <a:cubicBezTo>
                    <a:pt x="2930" y="2205"/>
                    <a:pt x="2918" y="2205"/>
                    <a:pt x="2918" y="2193"/>
                  </a:cubicBezTo>
                  <a:cubicBezTo>
                    <a:pt x="3144" y="1752"/>
                    <a:pt x="3144" y="1240"/>
                    <a:pt x="2918" y="812"/>
                  </a:cubicBezTo>
                  <a:cubicBezTo>
                    <a:pt x="2918" y="800"/>
                    <a:pt x="2930" y="800"/>
                    <a:pt x="2930" y="776"/>
                  </a:cubicBezTo>
                  <a:cubicBezTo>
                    <a:pt x="2965" y="752"/>
                    <a:pt x="2977" y="716"/>
                    <a:pt x="3001" y="693"/>
                  </a:cubicBezTo>
                  <a:cubicBezTo>
                    <a:pt x="3061" y="633"/>
                    <a:pt x="3144" y="573"/>
                    <a:pt x="3216" y="526"/>
                  </a:cubicBezTo>
                  <a:cubicBezTo>
                    <a:pt x="3411" y="396"/>
                    <a:pt x="3639" y="332"/>
                    <a:pt x="3865" y="332"/>
                  </a:cubicBezTo>
                  <a:cubicBezTo>
                    <a:pt x="4134" y="332"/>
                    <a:pt x="4401" y="422"/>
                    <a:pt x="4609" y="597"/>
                  </a:cubicBezTo>
                  <a:cubicBezTo>
                    <a:pt x="4646" y="624"/>
                    <a:pt x="4686" y="636"/>
                    <a:pt x="4724" y="636"/>
                  </a:cubicBezTo>
                  <a:cubicBezTo>
                    <a:pt x="4770" y="636"/>
                    <a:pt x="4814" y="618"/>
                    <a:pt x="4847" y="585"/>
                  </a:cubicBezTo>
                  <a:cubicBezTo>
                    <a:pt x="4906" y="514"/>
                    <a:pt x="4894" y="407"/>
                    <a:pt x="4835" y="347"/>
                  </a:cubicBezTo>
                  <a:cubicBezTo>
                    <a:pt x="4566" y="117"/>
                    <a:pt x="4226" y="0"/>
                    <a:pt x="38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3324;p150">
              <a:extLst>
                <a:ext uri="{FF2B5EF4-FFF2-40B4-BE49-F238E27FC236}">
                  <a16:creationId xmlns:a16="http://schemas.microsoft.com/office/drawing/2014/main" id="{EE36C85D-141D-4A82-A9ED-4DCC7C3D6E51}"/>
                </a:ext>
              </a:extLst>
            </p:cNvPr>
            <p:cNvSpPr/>
            <p:nvPr/>
          </p:nvSpPr>
          <p:spPr>
            <a:xfrm>
              <a:off x="1428346" y="2463191"/>
              <a:ext cx="10581" cy="11341"/>
            </a:xfrm>
            <a:custGeom>
              <a:avLst/>
              <a:gdLst/>
              <a:ahLst/>
              <a:cxnLst/>
              <a:rect l="l" t="t" r="r" b="b"/>
              <a:pathLst>
                <a:path w="334" h="358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7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325;p150">
              <a:extLst>
                <a:ext uri="{FF2B5EF4-FFF2-40B4-BE49-F238E27FC236}">
                  <a16:creationId xmlns:a16="http://schemas.microsoft.com/office/drawing/2014/main" id="{DF5C8EB2-CC70-452F-9BD3-B8F5EDC059C9}"/>
                </a:ext>
              </a:extLst>
            </p:cNvPr>
            <p:cNvSpPr/>
            <p:nvPr/>
          </p:nvSpPr>
          <p:spPr>
            <a:xfrm>
              <a:off x="1443426" y="2463191"/>
              <a:ext cx="10613" cy="11341"/>
            </a:xfrm>
            <a:custGeom>
              <a:avLst/>
              <a:gdLst/>
              <a:ahLst/>
              <a:cxnLst/>
              <a:rect l="l" t="t" r="r" b="b"/>
              <a:pathLst>
                <a:path w="335" h="358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3326;p150">
              <a:extLst>
                <a:ext uri="{FF2B5EF4-FFF2-40B4-BE49-F238E27FC236}">
                  <a16:creationId xmlns:a16="http://schemas.microsoft.com/office/drawing/2014/main" id="{BDBCD35A-7412-46E4-BE4C-0869886405A7}"/>
                </a:ext>
              </a:extLst>
            </p:cNvPr>
            <p:cNvSpPr/>
            <p:nvPr/>
          </p:nvSpPr>
          <p:spPr>
            <a:xfrm>
              <a:off x="1458537" y="2463191"/>
              <a:ext cx="10581" cy="11341"/>
            </a:xfrm>
            <a:custGeom>
              <a:avLst/>
              <a:gdLst/>
              <a:ahLst/>
              <a:cxnLst/>
              <a:rect l="l" t="t" r="r" b="b"/>
              <a:pathLst>
                <a:path w="334" h="358" extrusionOk="0">
                  <a:moveTo>
                    <a:pt x="167" y="0"/>
                  </a:moveTo>
                  <a:cubicBezTo>
                    <a:pt x="83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83" y="357"/>
                    <a:pt x="167" y="357"/>
                  </a:cubicBezTo>
                  <a:cubicBezTo>
                    <a:pt x="262" y="357"/>
                    <a:pt x="333" y="274"/>
                    <a:pt x="333" y="191"/>
                  </a:cubicBezTo>
                  <a:lnTo>
                    <a:pt x="333" y="155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3327;p150">
              <a:extLst>
                <a:ext uri="{FF2B5EF4-FFF2-40B4-BE49-F238E27FC236}">
                  <a16:creationId xmlns:a16="http://schemas.microsoft.com/office/drawing/2014/main" id="{F659EDB0-918B-4E32-9D49-4009E37323CA}"/>
                </a:ext>
              </a:extLst>
            </p:cNvPr>
            <p:cNvSpPr/>
            <p:nvPr/>
          </p:nvSpPr>
          <p:spPr>
            <a:xfrm>
              <a:off x="1502287" y="2463191"/>
              <a:ext cx="10201" cy="11341"/>
            </a:xfrm>
            <a:custGeom>
              <a:avLst/>
              <a:gdLst/>
              <a:ahLst/>
              <a:cxnLst/>
              <a:rect l="l" t="t" r="r" b="b"/>
              <a:pathLst>
                <a:path w="322" h="358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0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3328;p150">
              <a:extLst>
                <a:ext uri="{FF2B5EF4-FFF2-40B4-BE49-F238E27FC236}">
                  <a16:creationId xmlns:a16="http://schemas.microsoft.com/office/drawing/2014/main" id="{C3804C0E-4F5A-4F19-8768-66FDFBBDCF9E}"/>
                </a:ext>
              </a:extLst>
            </p:cNvPr>
            <p:cNvSpPr/>
            <p:nvPr/>
          </p:nvSpPr>
          <p:spPr>
            <a:xfrm>
              <a:off x="1517367" y="2463191"/>
              <a:ext cx="10201" cy="11341"/>
            </a:xfrm>
            <a:custGeom>
              <a:avLst/>
              <a:gdLst/>
              <a:ahLst/>
              <a:cxnLst/>
              <a:rect l="l" t="t" r="r" b="b"/>
              <a:pathLst>
                <a:path w="322" h="358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1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3329;p150">
              <a:extLst>
                <a:ext uri="{FF2B5EF4-FFF2-40B4-BE49-F238E27FC236}">
                  <a16:creationId xmlns:a16="http://schemas.microsoft.com/office/drawing/2014/main" id="{E088B3B8-0AF6-4449-AC21-C90149338947}"/>
                </a:ext>
              </a:extLst>
            </p:cNvPr>
            <p:cNvSpPr/>
            <p:nvPr/>
          </p:nvSpPr>
          <p:spPr>
            <a:xfrm>
              <a:off x="1532067" y="2463191"/>
              <a:ext cx="10613" cy="11341"/>
            </a:xfrm>
            <a:custGeom>
              <a:avLst/>
              <a:gdLst/>
              <a:ahLst/>
              <a:cxnLst/>
              <a:rect l="l" t="t" r="r" b="b"/>
              <a:pathLst>
                <a:path w="335" h="358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7"/>
          <p:cNvSpPr txBox="1">
            <a:spLocks noGrp="1"/>
          </p:cNvSpPr>
          <p:nvPr>
            <p:ph type="title"/>
          </p:nvPr>
        </p:nvSpPr>
        <p:spPr>
          <a:xfrm>
            <a:off x="723900" y="-108089"/>
            <a:ext cx="7696200" cy="3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Access to Farming Inputs</a:t>
            </a:r>
            <a:endParaRPr dirty="0"/>
          </a:p>
        </p:txBody>
      </p:sp>
      <p:sp>
        <p:nvSpPr>
          <p:cNvPr id="926" name="Google Shape;926;p87"/>
          <p:cNvSpPr/>
          <p:nvPr/>
        </p:nvSpPr>
        <p:spPr>
          <a:xfrm>
            <a:off x="763084" y="1074441"/>
            <a:ext cx="791700" cy="79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87"/>
          <p:cNvSpPr/>
          <p:nvPr/>
        </p:nvSpPr>
        <p:spPr>
          <a:xfrm>
            <a:off x="5013990" y="2029058"/>
            <a:ext cx="791700" cy="79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87"/>
          <p:cNvSpPr/>
          <p:nvPr/>
        </p:nvSpPr>
        <p:spPr>
          <a:xfrm>
            <a:off x="767522" y="3083091"/>
            <a:ext cx="791700" cy="79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9" name="Google Shape;929;p87"/>
          <p:cNvSpPr txBox="1">
            <a:spLocks noGrp="1"/>
          </p:cNvSpPr>
          <p:nvPr>
            <p:ph type="title" idx="4294967295"/>
          </p:nvPr>
        </p:nvSpPr>
        <p:spPr>
          <a:xfrm>
            <a:off x="2115743" y="1939352"/>
            <a:ext cx="2335432" cy="3626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</a:rPr>
              <a:t>Online Ordering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930" name="Google Shape;930;p87"/>
          <p:cNvSpPr txBox="1">
            <a:spLocks noGrp="1"/>
          </p:cNvSpPr>
          <p:nvPr>
            <p:ph type="title" idx="4294967295"/>
          </p:nvPr>
        </p:nvSpPr>
        <p:spPr>
          <a:xfrm>
            <a:off x="0" y="2306349"/>
            <a:ext cx="4572000" cy="5564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b="0" dirty="0">
                <a:latin typeface="Montserrat"/>
                <a:ea typeface="Montserrat"/>
                <a:cs typeface="Montserrat"/>
              </a:rPr>
              <a:t>With timely access to quality inputs, farmers receive necessary resources when needed, leading to better crop yields.</a:t>
            </a:r>
            <a:endParaRPr lang="en-US" sz="1400" b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87"/>
          <p:cNvSpPr txBox="1">
            <a:spLocks noGrp="1"/>
          </p:cNvSpPr>
          <p:nvPr>
            <p:ph type="title" idx="4294967295"/>
          </p:nvPr>
        </p:nvSpPr>
        <p:spPr>
          <a:xfrm>
            <a:off x="2221308" y="3951484"/>
            <a:ext cx="6858684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b="0" dirty="0">
                <a:latin typeface="Montserrat"/>
                <a:ea typeface="Montserrat"/>
                <a:cs typeface="Montserrat"/>
              </a:rPr>
              <a:t>It helps improve crop yield, and access to high-quality inputs ensures better productivity and profitability.</a:t>
            </a:r>
            <a:endParaRPr sz="1400" b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4" name="Google Shape;934;p87"/>
          <p:cNvSpPr txBox="1">
            <a:spLocks noGrp="1"/>
          </p:cNvSpPr>
          <p:nvPr>
            <p:ph type="title" idx="4294967295"/>
          </p:nvPr>
        </p:nvSpPr>
        <p:spPr>
          <a:xfrm>
            <a:off x="1960997" y="939259"/>
            <a:ext cx="6105986" cy="4365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Bulk Purchasing of seeds, fertilizers and renting of machinery 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935" name="Google Shape;935;p87"/>
          <p:cNvSpPr txBox="1">
            <a:spLocks noGrp="1"/>
          </p:cNvSpPr>
          <p:nvPr>
            <p:ph type="title" idx="4294967295"/>
          </p:nvPr>
        </p:nvSpPr>
        <p:spPr>
          <a:xfrm>
            <a:off x="2041340" y="1297282"/>
            <a:ext cx="5980996" cy="542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b="0" dirty="0">
                <a:latin typeface="Montserrat"/>
                <a:ea typeface="Montserrat"/>
                <a:cs typeface="Montserrat"/>
                <a:sym typeface="Montserrat"/>
              </a:rPr>
              <a:t>Cost saving through bulk purchases and economies of scale reduce costs, making inputs more affordable.</a:t>
            </a:r>
            <a:endParaRPr sz="1400" b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6" name="Google Shape;936;p87"/>
          <p:cNvSpPr txBox="1">
            <a:spLocks noGrp="1"/>
          </p:cNvSpPr>
          <p:nvPr>
            <p:ph type="title" idx="4294967295"/>
          </p:nvPr>
        </p:nvSpPr>
        <p:spPr>
          <a:xfrm>
            <a:off x="2163358" y="3551040"/>
            <a:ext cx="2408642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Home Delivery</a:t>
            </a:r>
            <a:endParaRPr sz="1600" dirty="0">
              <a:solidFill>
                <a:schemeClr val="accent5"/>
              </a:solidFill>
            </a:endParaRPr>
          </a:p>
        </p:txBody>
      </p:sp>
      <p:cxnSp>
        <p:nvCxnSpPr>
          <p:cNvPr id="938" name="Google Shape;938;p87"/>
          <p:cNvCxnSpPr>
            <a:cxnSpLocks/>
            <a:stCxn id="929" idx="3"/>
            <a:endCxn id="927" idx="2"/>
          </p:cNvCxnSpPr>
          <p:nvPr/>
        </p:nvCxnSpPr>
        <p:spPr>
          <a:xfrm>
            <a:off x="4451175" y="2120660"/>
            <a:ext cx="562815" cy="3040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9" name="Google Shape;939;p87"/>
          <p:cNvCxnSpPr>
            <a:cxnSpLocks/>
            <a:stCxn id="926" idx="6"/>
            <a:endCxn id="934" idx="1"/>
          </p:cNvCxnSpPr>
          <p:nvPr/>
        </p:nvCxnSpPr>
        <p:spPr>
          <a:xfrm flipV="1">
            <a:off x="1554784" y="1157555"/>
            <a:ext cx="406213" cy="3125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0" name="Google Shape;940;p87"/>
          <p:cNvCxnSpPr>
            <a:cxnSpLocks/>
          </p:cNvCxnSpPr>
          <p:nvPr/>
        </p:nvCxnSpPr>
        <p:spPr>
          <a:xfrm>
            <a:off x="1554784" y="3454049"/>
            <a:ext cx="608574" cy="24760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3" name="Google Shape;983;p87"/>
          <p:cNvGrpSpPr/>
          <p:nvPr/>
        </p:nvGrpSpPr>
        <p:grpSpPr>
          <a:xfrm>
            <a:off x="957965" y="1297282"/>
            <a:ext cx="318512" cy="422670"/>
            <a:chOff x="1571431" y="1940568"/>
            <a:chExt cx="279936" cy="371480"/>
          </a:xfrm>
        </p:grpSpPr>
        <p:sp>
          <p:nvSpPr>
            <p:cNvPr id="984" name="Google Shape;984;p87"/>
            <p:cNvSpPr/>
            <p:nvPr/>
          </p:nvSpPr>
          <p:spPr>
            <a:xfrm>
              <a:off x="1571431" y="1940568"/>
              <a:ext cx="279936" cy="371480"/>
            </a:xfrm>
            <a:custGeom>
              <a:avLst/>
              <a:gdLst/>
              <a:ahLst/>
              <a:cxnLst/>
              <a:rect l="l" t="t" r="r" b="b"/>
              <a:pathLst>
                <a:path w="10394" h="13793" extrusionOk="0">
                  <a:moveTo>
                    <a:pt x="8839" y="389"/>
                  </a:moveTo>
                  <a:lnTo>
                    <a:pt x="8936" y="486"/>
                  </a:lnTo>
                  <a:lnTo>
                    <a:pt x="8936" y="1263"/>
                  </a:lnTo>
                  <a:lnTo>
                    <a:pt x="3011" y="1263"/>
                  </a:lnTo>
                  <a:lnTo>
                    <a:pt x="2914" y="1457"/>
                  </a:lnTo>
                  <a:lnTo>
                    <a:pt x="2914" y="1554"/>
                  </a:lnTo>
                  <a:lnTo>
                    <a:pt x="3109" y="1651"/>
                  </a:lnTo>
                  <a:lnTo>
                    <a:pt x="8936" y="1651"/>
                  </a:lnTo>
                  <a:lnTo>
                    <a:pt x="9907" y="4177"/>
                  </a:lnTo>
                  <a:lnTo>
                    <a:pt x="9907" y="4274"/>
                  </a:lnTo>
                  <a:lnTo>
                    <a:pt x="486" y="4274"/>
                  </a:lnTo>
                  <a:lnTo>
                    <a:pt x="486" y="4177"/>
                  </a:lnTo>
                  <a:lnTo>
                    <a:pt x="1457" y="1651"/>
                  </a:lnTo>
                  <a:lnTo>
                    <a:pt x="2234" y="1651"/>
                  </a:lnTo>
                  <a:lnTo>
                    <a:pt x="2331" y="1457"/>
                  </a:lnTo>
                  <a:lnTo>
                    <a:pt x="2234" y="1360"/>
                  </a:lnTo>
                  <a:lnTo>
                    <a:pt x="2137" y="1263"/>
                  </a:lnTo>
                  <a:lnTo>
                    <a:pt x="1457" y="1263"/>
                  </a:lnTo>
                  <a:lnTo>
                    <a:pt x="1457" y="486"/>
                  </a:lnTo>
                  <a:lnTo>
                    <a:pt x="1554" y="389"/>
                  </a:lnTo>
                  <a:close/>
                  <a:moveTo>
                    <a:pt x="1360" y="0"/>
                  </a:moveTo>
                  <a:lnTo>
                    <a:pt x="1263" y="97"/>
                  </a:lnTo>
                  <a:lnTo>
                    <a:pt x="1166" y="291"/>
                  </a:lnTo>
                  <a:lnTo>
                    <a:pt x="1069" y="486"/>
                  </a:lnTo>
                  <a:lnTo>
                    <a:pt x="1069" y="1457"/>
                  </a:lnTo>
                  <a:lnTo>
                    <a:pt x="98" y="4079"/>
                  </a:lnTo>
                  <a:lnTo>
                    <a:pt x="0" y="4468"/>
                  </a:lnTo>
                  <a:lnTo>
                    <a:pt x="0" y="13015"/>
                  </a:lnTo>
                  <a:lnTo>
                    <a:pt x="98" y="13307"/>
                  </a:lnTo>
                  <a:lnTo>
                    <a:pt x="292" y="13598"/>
                  </a:lnTo>
                  <a:lnTo>
                    <a:pt x="486" y="13792"/>
                  </a:lnTo>
                  <a:lnTo>
                    <a:pt x="10296" y="13792"/>
                  </a:lnTo>
                  <a:lnTo>
                    <a:pt x="10393" y="13598"/>
                  </a:lnTo>
                  <a:lnTo>
                    <a:pt x="10393" y="12432"/>
                  </a:lnTo>
                  <a:lnTo>
                    <a:pt x="10199" y="12335"/>
                  </a:lnTo>
                  <a:lnTo>
                    <a:pt x="10102" y="12335"/>
                  </a:lnTo>
                  <a:lnTo>
                    <a:pt x="10005" y="12432"/>
                  </a:lnTo>
                  <a:lnTo>
                    <a:pt x="10005" y="12530"/>
                  </a:lnTo>
                  <a:lnTo>
                    <a:pt x="10005" y="13015"/>
                  </a:lnTo>
                  <a:lnTo>
                    <a:pt x="9907" y="13209"/>
                  </a:lnTo>
                  <a:lnTo>
                    <a:pt x="9907" y="13307"/>
                  </a:lnTo>
                  <a:lnTo>
                    <a:pt x="9713" y="13404"/>
                  </a:lnTo>
                  <a:lnTo>
                    <a:pt x="680" y="13404"/>
                  </a:lnTo>
                  <a:lnTo>
                    <a:pt x="486" y="13307"/>
                  </a:lnTo>
                  <a:lnTo>
                    <a:pt x="486" y="13209"/>
                  </a:lnTo>
                  <a:lnTo>
                    <a:pt x="389" y="13015"/>
                  </a:lnTo>
                  <a:lnTo>
                    <a:pt x="389" y="4759"/>
                  </a:lnTo>
                  <a:lnTo>
                    <a:pt x="10005" y="4759"/>
                  </a:lnTo>
                  <a:lnTo>
                    <a:pt x="10005" y="11558"/>
                  </a:lnTo>
                  <a:lnTo>
                    <a:pt x="10005" y="11753"/>
                  </a:lnTo>
                  <a:lnTo>
                    <a:pt x="10393" y="11753"/>
                  </a:lnTo>
                  <a:lnTo>
                    <a:pt x="10393" y="11558"/>
                  </a:lnTo>
                  <a:lnTo>
                    <a:pt x="10393" y="4468"/>
                  </a:lnTo>
                  <a:lnTo>
                    <a:pt x="10296" y="4079"/>
                  </a:lnTo>
                  <a:lnTo>
                    <a:pt x="9325" y="1457"/>
                  </a:lnTo>
                  <a:lnTo>
                    <a:pt x="9325" y="486"/>
                  </a:lnTo>
                  <a:lnTo>
                    <a:pt x="9325" y="291"/>
                  </a:lnTo>
                  <a:lnTo>
                    <a:pt x="9228" y="97"/>
                  </a:lnTo>
                  <a:lnTo>
                    <a:pt x="90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7"/>
            <p:cNvSpPr/>
            <p:nvPr/>
          </p:nvSpPr>
          <p:spPr>
            <a:xfrm>
              <a:off x="1571431" y="1940568"/>
              <a:ext cx="279936" cy="371480"/>
            </a:xfrm>
            <a:custGeom>
              <a:avLst/>
              <a:gdLst/>
              <a:ahLst/>
              <a:cxnLst/>
              <a:rect l="l" t="t" r="r" b="b"/>
              <a:pathLst>
                <a:path w="10394" h="13793" fill="none" extrusionOk="0">
                  <a:moveTo>
                    <a:pt x="10199" y="11753"/>
                  </a:moveTo>
                  <a:lnTo>
                    <a:pt x="10199" y="11753"/>
                  </a:lnTo>
                  <a:lnTo>
                    <a:pt x="10393" y="11753"/>
                  </a:lnTo>
                  <a:lnTo>
                    <a:pt x="10393" y="11558"/>
                  </a:lnTo>
                  <a:lnTo>
                    <a:pt x="10393" y="4468"/>
                  </a:lnTo>
                  <a:lnTo>
                    <a:pt x="10393" y="4468"/>
                  </a:lnTo>
                  <a:lnTo>
                    <a:pt x="10296" y="4079"/>
                  </a:lnTo>
                  <a:lnTo>
                    <a:pt x="9325" y="1457"/>
                  </a:lnTo>
                  <a:lnTo>
                    <a:pt x="9325" y="486"/>
                  </a:lnTo>
                  <a:lnTo>
                    <a:pt x="9325" y="486"/>
                  </a:lnTo>
                  <a:lnTo>
                    <a:pt x="9325" y="291"/>
                  </a:lnTo>
                  <a:lnTo>
                    <a:pt x="9228" y="97"/>
                  </a:lnTo>
                  <a:lnTo>
                    <a:pt x="9033" y="0"/>
                  </a:lnTo>
                  <a:lnTo>
                    <a:pt x="8839" y="0"/>
                  </a:lnTo>
                  <a:lnTo>
                    <a:pt x="1554" y="0"/>
                  </a:lnTo>
                  <a:lnTo>
                    <a:pt x="1554" y="0"/>
                  </a:lnTo>
                  <a:lnTo>
                    <a:pt x="1360" y="0"/>
                  </a:lnTo>
                  <a:lnTo>
                    <a:pt x="1263" y="97"/>
                  </a:lnTo>
                  <a:lnTo>
                    <a:pt x="1166" y="291"/>
                  </a:lnTo>
                  <a:lnTo>
                    <a:pt x="1069" y="486"/>
                  </a:lnTo>
                  <a:lnTo>
                    <a:pt x="1069" y="1457"/>
                  </a:lnTo>
                  <a:lnTo>
                    <a:pt x="98" y="4079"/>
                  </a:lnTo>
                  <a:lnTo>
                    <a:pt x="98" y="4079"/>
                  </a:lnTo>
                  <a:lnTo>
                    <a:pt x="0" y="4468"/>
                  </a:lnTo>
                  <a:lnTo>
                    <a:pt x="0" y="13015"/>
                  </a:lnTo>
                  <a:lnTo>
                    <a:pt x="0" y="13015"/>
                  </a:lnTo>
                  <a:lnTo>
                    <a:pt x="98" y="13307"/>
                  </a:lnTo>
                  <a:lnTo>
                    <a:pt x="292" y="13598"/>
                  </a:lnTo>
                  <a:lnTo>
                    <a:pt x="486" y="13792"/>
                  </a:lnTo>
                  <a:lnTo>
                    <a:pt x="875" y="13792"/>
                  </a:lnTo>
                  <a:lnTo>
                    <a:pt x="10199" y="13792"/>
                  </a:lnTo>
                  <a:lnTo>
                    <a:pt x="10199" y="13792"/>
                  </a:lnTo>
                  <a:lnTo>
                    <a:pt x="10296" y="13792"/>
                  </a:lnTo>
                  <a:lnTo>
                    <a:pt x="10393" y="13598"/>
                  </a:lnTo>
                  <a:lnTo>
                    <a:pt x="10393" y="12432"/>
                  </a:lnTo>
                  <a:lnTo>
                    <a:pt x="10393" y="12432"/>
                  </a:lnTo>
                  <a:lnTo>
                    <a:pt x="10393" y="12432"/>
                  </a:lnTo>
                  <a:lnTo>
                    <a:pt x="10393" y="12432"/>
                  </a:lnTo>
                  <a:lnTo>
                    <a:pt x="10199" y="12335"/>
                  </a:lnTo>
                  <a:lnTo>
                    <a:pt x="10102" y="12335"/>
                  </a:lnTo>
                  <a:lnTo>
                    <a:pt x="10005" y="12432"/>
                  </a:lnTo>
                  <a:lnTo>
                    <a:pt x="10005" y="12530"/>
                  </a:lnTo>
                  <a:lnTo>
                    <a:pt x="10005" y="13015"/>
                  </a:lnTo>
                  <a:lnTo>
                    <a:pt x="10005" y="13015"/>
                  </a:lnTo>
                  <a:lnTo>
                    <a:pt x="9907" y="13209"/>
                  </a:lnTo>
                  <a:lnTo>
                    <a:pt x="9907" y="13307"/>
                  </a:lnTo>
                  <a:lnTo>
                    <a:pt x="9713" y="13404"/>
                  </a:lnTo>
                  <a:lnTo>
                    <a:pt x="9519" y="13404"/>
                  </a:lnTo>
                  <a:lnTo>
                    <a:pt x="875" y="13404"/>
                  </a:lnTo>
                  <a:lnTo>
                    <a:pt x="875" y="13404"/>
                  </a:lnTo>
                  <a:lnTo>
                    <a:pt x="680" y="13404"/>
                  </a:lnTo>
                  <a:lnTo>
                    <a:pt x="486" y="13307"/>
                  </a:lnTo>
                  <a:lnTo>
                    <a:pt x="486" y="13209"/>
                  </a:lnTo>
                  <a:lnTo>
                    <a:pt x="389" y="13015"/>
                  </a:lnTo>
                  <a:lnTo>
                    <a:pt x="389" y="4759"/>
                  </a:lnTo>
                  <a:lnTo>
                    <a:pt x="10005" y="4759"/>
                  </a:lnTo>
                  <a:lnTo>
                    <a:pt x="10005" y="11558"/>
                  </a:lnTo>
                  <a:lnTo>
                    <a:pt x="10005" y="11558"/>
                  </a:lnTo>
                  <a:lnTo>
                    <a:pt x="10005" y="11753"/>
                  </a:lnTo>
                  <a:lnTo>
                    <a:pt x="10199" y="11753"/>
                  </a:lnTo>
                  <a:lnTo>
                    <a:pt x="10199" y="11753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7"/>
            <p:cNvSpPr/>
            <p:nvPr/>
          </p:nvSpPr>
          <p:spPr>
            <a:xfrm>
              <a:off x="1584520" y="1951018"/>
              <a:ext cx="253758" cy="104660"/>
            </a:xfrm>
            <a:custGeom>
              <a:avLst/>
              <a:gdLst/>
              <a:ahLst/>
              <a:cxnLst/>
              <a:rect l="l" t="t" r="r" b="b"/>
              <a:pathLst>
                <a:path w="9422" h="3886" fill="none" extrusionOk="0">
                  <a:moveTo>
                    <a:pt x="971" y="1263"/>
                  </a:moveTo>
                  <a:lnTo>
                    <a:pt x="1651" y="1263"/>
                  </a:lnTo>
                  <a:lnTo>
                    <a:pt x="1651" y="1263"/>
                  </a:lnTo>
                  <a:lnTo>
                    <a:pt x="1748" y="1263"/>
                  </a:lnTo>
                  <a:lnTo>
                    <a:pt x="1845" y="1069"/>
                  </a:lnTo>
                  <a:lnTo>
                    <a:pt x="1845" y="1069"/>
                  </a:lnTo>
                  <a:lnTo>
                    <a:pt x="1748" y="972"/>
                  </a:lnTo>
                  <a:lnTo>
                    <a:pt x="1651" y="875"/>
                  </a:lnTo>
                  <a:lnTo>
                    <a:pt x="971" y="875"/>
                  </a:lnTo>
                  <a:lnTo>
                    <a:pt x="971" y="98"/>
                  </a:lnTo>
                  <a:lnTo>
                    <a:pt x="971" y="98"/>
                  </a:lnTo>
                  <a:lnTo>
                    <a:pt x="1068" y="1"/>
                  </a:lnTo>
                  <a:lnTo>
                    <a:pt x="8353" y="1"/>
                  </a:lnTo>
                  <a:lnTo>
                    <a:pt x="8353" y="1"/>
                  </a:lnTo>
                  <a:lnTo>
                    <a:pt x="8450" y="98"/>
                  </a:lnTo>
                  <a:lnTo>
                    <a:pt x="8450" y="875"/>
                  </a:lnTo>
                  <a:lnTo>
                    <a:pt x="2623" y="875"/>
                  </a:lnTo>
                  <a:lnTo>
                    <a:pt x="2623" y="875"/>
                  </a:lnTo>
                  <a:lnTo>
                    <a:pt x="2525" y="875"/>
                  </a:lnTo>
                  <a:lnTo>
                    <a:pt x="2428" y="1069"/>
                  </a:lnTo>
                  <a:lnTo>
                    <a:pt x="2428" y="1069"/>
                  </a:lnTo>
                  <a:lnTo>
                    <a:pt x="2428" y="1166"/>
                  </a:lnTo>
                  <a:lnTo>
                    <a:pt x="2623" y="1263"/>
                  </a:lnTo>
                  <a:lnTo>
                    <a:pt x="8450" y="1263"/>
                  </a:lnTo>
                  <a:lnTo>
                    <a:pt x="9421" y="3789"/>
                  </a:lnTo>
                  <a:lnTo>
                    <a:pt x="9421" y="3789"/>
                  </a:lnTo>
                  <a:lnTo>
                    <a:pt x="9421" y="3886"/>
                  </a:lnTo>
                  <a:lnTo>
                    <a:pt x="0" y="3886"/>
                  </a:lnTo>
                  <a:lnTo>
                    <a:pt x="0" y="3886"/>
                  </a:lnTo>
                  <a:lnTo>
                    <a:pt x="0" y="3789"/>
                  </a:lnTo>
                  <a:lnTo>
                    <a:pt x="971" y="1263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7"/>
            <p:cNvSpPr/>
            <p:nvPr/>
          </p:nvSpPr>
          <p:spPr>
            <a:xfrm>
              <a:off x="1610672" y="198503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7"/>
            <p:cNvSpPr/>
            <p:nvPr/>
          </p:nvSpPr>
          <p:spPr>
            <a:xfrm>
              <a:off x="1626373" y="2102756"/>
              <a:ext cx="170052" cy="167439"/>
            </a:xfrm>
            <a:custGeom>
              <a:avLst/>
              <a:gdLst/>
              <a:ahLst/>
              <a:cxnLst/>
              <a:rect l="l" t="t" r="r" b="b"/>
              <a:pathLst>
                <a:path w="6314" h="6217" extrusionOk="0">
                  <a:moveTo>
                    <a:pt x="2623" y="2234"/>
                  </a:moveTo>
                  <a:lnTo>
                    <a:pt x="2720" y="2331"/>
                  </a:lnTo>
                  <a:lnTo>
                    <a:pt x="2914" y="2525"/>
                  </a:lnTo>
                  <a:lnTo>
                    <a:pt x="2914" y="2720"/>
                  </a:lnTo>
                  <a:lnTo>
                    <a:pt x="2623" y="2817"/>
                  </a:lnTo>
                  <a:lnTo>
                    <a:pt x="2331" y="2817"/>
                  </a:lnTo>
                  <a:lnTo>
                    <a:pt x="2040" y="2622"/>
                  </a:lnTo>
                  <a:lnTo>
                    <a:pt x="1846" y="2234"/>
                  </a:lnTo>
                  <a:close/>
                  <a:moveTo>
                    <a:pt x="4371" y="3302"/>
                  </a:moveTo>
                  <a:lnTo>
                    <a:pt x="4274" y="3691"/>
                  </a:lnTo>
                  <a:lnTo>
                    <a:pt x="3982" y="3885"/>
                  </a:lnTo>
                  <a:lnTo>
                    <a:pt x="3594" y="3982"/>
                  </a:lnTo>
                  <a:lnTo>
                    <a:pt x="3302" y="3885"/>
                  </a:lnTo>
                  <a:lnTo>
                    <a:pt x="3400" y="3691"/>
                  </a:lnTo>
                  <a:lnTo>
                    <a:pt x="3497" y="3399"/>
                  </a:lnTo>
                  <a:lnTo>
                    <a:pt x="3594" y="3302"/>
                  </a:lnTo>
                  <a:close/>
                  <a:moveTo>
                    <a:pt x="3691" y="389"/>
                  </a:moveTo>
                  <a:lnTo>
                    <a:pt x="4274" y="583"/>
                  </a:lnTo>
                  <a:lnTo>
                    <a:pt x="4662" y="777"/>
                  </a:lnTo>
                  <a:lnTo>
                    <a:pt x="5148" y="1166"/>
                  </a:lnTo>
                  <a:lnTo>
                    <a:pt x="5439" y="1554"/>
                  </a:lnTo>
                  <a:lnTo>
                    <a:pt x="5731" y="2040"/>
                  </a:lnTo>
                  <a:lnTo>
                    <a:pt x="5828" y="2525"/>
                  </a:lnTo>
                  <a:lnTo>
                    <a:pt x="5925" y="3108"/>
                  </a:lnTo>
                  <a:lnTo>
                    <a:pt x="5828" y="3691"/>
                  </a:lnTo>
                  <a:lnTo>
                    <a:pt x="5634" y="4176"/>
                  </a:lnTo>
                  <a:lnTo>
                    <a:pt x="5439" y="4662"/>
                  </a:lnTo>
                  <a:lnTo>
                    <a:pt x="5051" y="5051"/>
                  </a:lnTo>
                  <a:lnTo>
                    <a:pt x="4565" y="4856"/>
                  </a:lnTo>
                  <a:lnTo>
                    <a:pt x="3982" y="4759"/>
                  </a:lnTo>
                  <a:lnTo>
                    <a:pt x="3302" y="4662"/>
                  </a:lnTo>
                  <a:lnTo>
                    <a:pt x="3302" y="4371"/>
                  </a:lnTo>
                  <a:lnTo>
                    <a:pt x="3691" y="4371"/>
                  </a:lnTo>
                  <a:lnTo>
                    <a:pt x="4177" y="4274"/>
                  </a:lnTo>
                  <a:lnTo>
                    <a:pt x="4371" y="4079"/>
                  </a:lnTo>
                  <a:lnTo>
                    <a:pt x="4565" y="3788"/>
                  </a:lnTo>
                  <a:lnTo>
                    <a:pt x="4759" y="3497"/>
                  </a:lnTo>
                  <a:lnTo>
                    <a:pt x="4856" y="3011"/>
                  </a:lnTo>
                  <a:lnTo>
                    <a:pt x="4856" y="2914"/>
                  </a:lnTo>
                  <a:lnTo>
                    <a:pt x="4759" y="2817"/>
                  </a:lnTo>
                  <a:lnTo>
                    <a:pt x="4371" y="2817"/>
                  </a:lnTo>
                  <a:lnTo>
                    <a:pt x="3885" y="2914"/>
                  </a:lnTo>
                  <a:lnTo>
                    <a:pt x="3594" y="2914"/>
                  </a:lnTo>
                  <a:lnTo>
                    <a:pt x="3302" y="3011"/>
                  </a:lnTo>
                  <a:lnTo>
                    <a:pt x="3302" y="2914"/>
                  </a:lnTo>
                  <a:lnTo>
                    <a:pt x="3302" y="2428"/>
                  </a:lnTo>
                  <a:lnTo>
                    <a:pt x="3108" y="2040"/>
                  </a:lnTo>
                  <a:lnTo>
                    <a:pt x="2817" y="1845"/>
                  </a:lnTo>
                  <a:lnTo>
                    <a:pt x="1554" y="1845"/>
                  </a:lnTo>
                  <a:lnTo>
                    <a:pt x="1457" y="1943"/>
                  </a:lnTo>
                  <a:lnTo>
                    <a:pt x="1360" y="2040"/>
                  </a:lnTo>
                  <a:lnTo>
                    <a:pt x="1360" y="2137"/>
                  </a:lnTo>
                  <a:lnTo>
                    <a:pt x="1554" y="2525"/>
                  </a:lnTo>
                  <a:lnTo>
                    <a:pt x="1651" y="2817"/>
                  </a:lnTo>
                  <a:lnTo>
                    <a:pt x="1943" y="3011"/>
                  </a:lnTo>
                  <a:lnTo>
                    <a:pt x="2234" y="3205"/>
                  </a:lnTo>
                  <a:lnTo>
                    <a:pt x="2914" y="3205"/>
                  </a:lnTo>
                  <a:lnTo>
                    <a:pt x="2914" y="4662"/>
                  </a:lnTo>
                  <a:lnTo>
                    <a:pt x="2234" y="4759"/>
                  </a:lnTo>
                  <a:lnTo>
                    <a:pt x="1748" y="4954"/>
                  </a:lnTo>
                  <a:lnTo>
                    <a:pt x="1263" y="5051"/>
                  </a:lnTo>
                  <a:lnTo>
                    <a:pt x="874" y="4662"/>
                  </a:lnTo>
                  <a:lnTo>
                    <a:pt x="680" y="4176"/>
                  </a:lnTo>
                  <a:lnTo>
                    <a:pt x="486" y="3691"/>
                  </a:lnTo>
                  <a:lnTo>
                    <a:pt x="389" y="3108"/>
                  </a:lnTo>
                  <a:lnTo>
                    <a:pt x="486" y="2525"/>
                  </a:lnTo>
                  <a:lnTo>
                    <a:pt x="680" y="2040"/>
                  </a:lnTo>
                  <a:lnTo>
                    <a:pt x="874" y="1554"/>
                  </a:lnTo>
                  <a:lnTo>
                    <a:pt x="1263" y="1166"/>
                  </a:lnTo>
                  <a:lnTo>
                    <a:pt x="1651" y="777"/>
                  </a:lnTo>
                  <a:lnTo>
                    <a:pt x="2137" y="583"/>
                  </a:lnTo>
                  <a:lnTo>
                    <a:pt x="2623" y="389"/>
                  </a:lnTo>
                  <a:close/>
                  <a:moveTo>
                    <a:pt x="3205" y="5051"/>
                  </a:moveTo>
                  <a:lnTo>
                    <a:pt x="3982" y="5148"/>
                  </a:lnTo>
                  <a:lnTo>
                    <a:pt x="4662" y="5342"/>
                  </a:lnTo>
                  <a:lnTo>
                    <a:pt x="4371" y="5536"/>
                  </a:lnTo>
                  <a:lnTo>
                    <a:pt x="3982" y="5731"/>
                  </a:lnTo>
                  <a:lnTo>
                    <a:pt x="3594" y="5828"/>
                  </a:lnTo>
                  <a:lnTo>
                    <a:pt x="2720" y="5828"/>
                  </a:lnTo>
                  <a:lnTo>
                    <a:pt x="2331" y="5731"/>
                  </a:lnTo>
                  <a:lnTo>
                    <a:pt x="1943" y="5536"/>
                  </a:lnTo>
                  <a:lnTo>
                    <a:pt x="1651" y="5342"/>
                  </a:lnTo>
                  <a:lnTo>
                    <a:pt x="2428" y="5148"/>
                  </a:lnTo>
                  <a:lnTo>
                    <a:pt x="3205" y="5051"/>
                  </a:lnTo>
                  <a:close/>
                  <a:moveTo>
                    <a:pt x="2525" y="0"/>
                  </a:moveTo>
                  <a:lnTo>
                    <a:pt x="1943" y="194"/>
                  </a:lnTo>
                  <a:lnTo>
                    <a:pt x="1457" y="486"/>
                  </a:lnTo>
                  <a:lnTo>
                    <a:pt x="971" y="874"/>
                  </a:lnTo>
                  <a:lnTo>
                    <a:pt x="583" y="1360"/>
                  </a:lnTo>
                  <a:lnTo>
                    <a:pt x="291" y="1845"/>
                  </a:lnTo>
                  <a:lnTo>
                    <a:pt x="97" y="2428"/>
                  </a:lnTo>
                  <a:lnTo>
                    <a:pt x="0" y="3108"/>
                  </a:lnTo>
                  <a:lnTo>
                    <a:pt x="97" y="3691"/>
                  </a:lnTo>
                  <a:lnTo>
                    <a:pt x="291" y="4274"/>
                  </a:lnTo>
                  <a:lnTo>
                    <a:pt x="583" y="4856"/>
                  </a:lnTo>
                  <a:lnTo>
                    <a:pt x="971" y="5342"/>
                  </a:lnTo>
                  <a:lnTo>
                    <a:pt x="1457" y="5731"/>
                  </a:lnTo>
                  <a:lnTo>
                    <a:pt x="1943" y="6022"/>
                  </a:lnTo>
                  <a:lnTo>
                    <a:pt x="2525" y="6216"/>
                  </a:lnTo>
                  <a:lnTo>
                    <a:pt x="3788" y="6216"/>
                  </a:lnTo>
                  <a:lnTo>
                    <a:pt x="4371" y="6022"/>
                  </a:lnTo>
                  <a:lnTo>
                    <a:pt x="4954" y="5731"/>
                  </a:lnTo>
                  <a:lnTo>
                    <a:pt x="5342" y="5342"/>
                  </a:lnTo>
                  <a:lnTo>
                    <a:pt x="5731" y="4856"/>
                  </a:lnTo>
                  <a:lnTo>
                    <a:pt x="6022" y="4274"/>
                  </a:lnTo>
                  <a:lnTo>
                    <a:pt x="6216" y="3691"/>
                  </a:lnTo>
                  <a:lnTo>
                    <a:pt x="6313" y="3108"/>
                  </a:lnTo>
                  <a:lnTo>
                    <a:pt x="6216" y="2428"/>
                  </a:lnTo>
                  <a:lnTo>
                    <a:pt x="6022" y="1845"/>
                  </a:lnTo>
                  <a:lnTo>
                    <a:pt x="5731" y="1360"/>
                  </a:lnTo>
                  <a:lnTo>
                    <a:pt x="5342" y="874"/>
                  </a:lnTo>
                  <a:lnTo>
                    <a:pt x="4954" y="486"/>
                  </a:lnTo>
                  <a:lnTo>
                    <a:pt x="4371" y="194"/>
                  </a:lnTo>
                  <a:lnTo>
                    <a:pt x="37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7"/>
            <p:cNvSpPr/>
            <p:nvPr/>
          </p:nvSpPr>
          <p:spPr>
            <a:xfrm>
              <a:off x="1626373" y="2102756"/>
              <a:ext cx="170052" cy="167439"/>
            </a:xfrm>
            <a:custGeom>
              <a:avLst/>
              <a:gdLst/>
              <a:ahLst/>
              <a:cxnLst/>
              <a:rect l="l" t="t" r="r" b="b"/>
              <a:pathLst>
                <a:path w="6314" h="6217" fill="none" extrusionOk="0">
                  <a:moveTo>
                    <a:pt x="0" y="3108"/>
                  </a:moveTo>
                  <a:lnTo>
                    <a:pt x="0" y="3108"/>
                  </a:lnTo>
                  <a:lnTo>
                    <a:pt x="97" y="3691"/>
                  </a:lnTo>
                  <a:lnTo>
                    <a:pt x="291" y="4274"/>
                  </a:lnTo>
                  <a:lnTo>
                    <a:pt x="583" y="4856"/>
                  </a:lnTo>
                  <a:lnTo>
                    <a:pt x="971" y="5342"/>
                  </a:lnTo>
                  <a:lnTo>
                    <a:pt x="1457" y="5731"/>
                  </a:lnTo>
                  <a:lnTo>
                    <a:pt x="1943" y="6022"/>
                  </a:lnTo>
                  <a:lnTo>
                    <a:pt x="2525" y="6216"/>
                  </a:lnTo>
                  <a:lnTo>
                    <a:pt x="3205" y="6216"/>
                  </a:lnTo>
                  <a:lnTo>
                    <a:pt x="3205" y="6216"/>
                  </a:lnTo>
                  <a:lnTo>
                    <a:pt x="3788" y="6216"/>
                  </a:lnTo>
                  <a:lnTo>
                    <a:pt x="4371" y="6022"/>
                  </a:lnTo>
                  <a:lnTo>
                    <a:pt x="4954" y="5731"/>
                  </a:lnTo>
                  <a:lnTo>
                    <a:pt x="5342" y="5342"/>
                  </a:lnTo>
                  <a:lnTo>
                    <a:pt x="5731" y="4856"/>
                  </a:lnTo>
                  <a:lnTo>
                    <a:pt x="6022" y="4274"/>
                  </a:lnTo>
                  <a:lnTo>
                    <a:pt x="6216" y="3691"/>
                  </a:lnTo>
                  <a:lnTo>
                    <a:pt x="6313" y="3108"/>
                  </a:lnTo>
                  <a:lnTo>
                    <a:pt x="6313" y="3108"/>
                  </a:lnTo>
                  <a:lnTo>
                    <a:pt x="6216" y="2428"/>
                  </a:lnTo>
                  <a:lnTo>
                    <a:pt x="6022" y="1845"/>
                  </a:lnTo>
                  <a:lnTo>
                    <a:pt x="5731" y="1360"/>
                  </a:lnTo>
                  <a:lnTo>
                    <a:pt x="5342" y="874"/>
                  </a:lnTo>
                  <a:lnTo>
                    <a:pt x="4954" y="486"/>
                  </a:lnTo>
                  <a:lnTo>
                    <a:pt x="4371" y="194"/>
                  </a:lnTo>
                  <a:lnTo>
                    <a:pt x="3788" y="0"/>
                  </a:lnTo>
                  <a:lnTo>
                    <a:pt x="3205" y="0"/>
                  </a:lnTo>
                  <a:lnTo>
                    <a:pt x="3205" y="0"/>
                  </a:lnTo>
                  <a:lnTo>
                    <a:pt x="2525" y="0"/>
                  </a:lnTo>
                  <a:lnTo>
                    <a:pt x="1943" y="194"/>
                  </a:lnTo>
                  <a:lnTo>
                    <a:pt x="1457" y="486"/>
                  </a:lnTo>
                  <a:lnTo>
                    <a:pt x="971" y="874"/>
                  </a:lnTo>
                  <a:lnTo>
                    <a:pt x="583" y="1360"/>
                  </a:lnTo>
                  <a:lnTo>
                    <a:pt x="291" y="1845"/>
                  </a:lnTo>
                  <a:lnTo>
                    <a:pt x="97" y="2428"/>
                  </a:lnTo>
                  <a:lnTo>
                    <a:pt x="0" y="3108"/>
                  </a:lnTo>
                  <a:lnTo>
                    <a:pt x="0" y="3108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7"/>
            <p:cNvSpPr/>
            <p:nvPr/>
          </p:nvSpPr>
          <p:spPr>
            <a:xfrm>
              <a:off x="1670839" y="2238765"/>
              <a:ext cx="81121" cy="20953"/>
            </a:xfrm>
            <a:custGeom>
              <a:avLst/>
              <a:gdLst/>
              <a:ahLst/>
              <a:cxnLst/>
              <a:rect l="l" t="t" r="r" b="b"/>
              <a:pathLst>
                <a:path w="3012" h="778" fill="none" extrusionOk="0">
                  <a:moveTo>
                    <a:pt x="0" y="292"/>
                  </a:moveTo>
                  <a:lnTo>
                    <a:pt x="0" y="292"/>
                  </a:lnTo>
                  <a:lnTo>
                    <a:pt x="777" y="98"/>
                  </a:lnTo>
                  <a:lnTo>
                    <a:pt x="1554" y="1"/>
                  </a:lnTo>
                  <a:lnTo>
                    <a:pt x="2331" y="98"/>
                  </a:lnTo>
                  <a:lnTo>
                    <a:pt x="3011" y="292"/>
                  </a:lnTo>
                  <a:lnTo>
                    <a:pt x="3011" y="292"/>
                  </a:lnTo>
                  <a:lnTo>
                    <a:pt x="2720" y="486"/>
                  </a:lnTo>
                  <a:lnTo>
                    <a:pt x="2331" y="681"/>
                  </a:lnTo>
                  <a:lnTo>
                    <a:pt x="1943" y="778"/>
                  </a:lnTo>
                  <a:lnTo>
                    <a:pt x="1554" y="778"/>
                  </a:lnTo>
                  <a:lnTo>
                    <a:pt x="1069" y="778"/>
                  </a:lnTo>
                  <a:lnTo>
                    <a:pt x="680" y="681"/>
                  </a:lnTo>
                  <a:lnTo>
                    <a:pt x="292" y="486"/>
                  </a:lnTo>
                  <a:lnTo>
                    <a:pt x="0" y="292"/>
                  </a:lnTo>
                  <a:lnTo>
                    <a:pt x="0" y="292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7"/>
            <p:cNvSpPr/>
            <p:nvPr/>
          </p:nvSpPr>
          <p:spPr>
            <a:xfrm>
              <a:off x="1676064" y="2162896"/>
              <a:ext cx="28791" cy="15729"/>
            </a:xfrm>
            <a:custGeom>
              <a:avLst/>
              <a:gdLst/>
              <a:ahLst/>
              <a:cxnLst/>
              <a:rect l="l" t="t" r="r" b="b"/>
              <a:pathLst>
                <a:path w="1069" h="584" fill="none" extrusionOk="0">
                  <a:moveTo>
                    <a:pt x="486" y="584"/>
                  </a:moveTo>
                  <a:lnTo>
                    <a:pt x="486" y="584"/>
                  </a:lnTo>
                  <a:lnTo>
                    <a:pt x="195" y="389"/>
                  </a:lnTo>
                  <a:lnTo>
                    <a:pt x="1" y="1"/>
                  </a:lnTo>
                  <a:lnTo>
                    <a:pt x="1" y="1"/>
                  </a:lnTo>
                  <a:lnTo>
                    <a:pt x="486" y="1"/>
                  </a:lnTo>
                  <a:lnTo>
                    <a:pt x="486" y="1"/>
                  </a:lnTo>
                  <a:lnTo>
                    <a:pt x="778" y="1"/>
                  </a:lnTo>
                  <a:lnTo>
                    <a:pt x="875" y="98"/>
                  </a:lnTo>
                  <a:lnTo>
                    <a:pt x="1069" y="292"/>
                  </a:lnTo>
                  <a:lnTo>
                    <a:pt x="1069" y="487"/>
                  </a:lnTo>
                  <a:lnTo>
                    <a:pt x="1069" y="487"/>
                  </a:lnTo>
                  <a:lnTo>
                    <a:pt x="778" y="584"/>
                  </a:lnTo>
                  <a:lnTo>
                    <a:pt x="486" y="584"/>
                  </a:lnTo>
                  <a:lnTo>
                    <a:pt x="486" y="584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7"/>
            <p:cNvSpPr/>
            <p:nvPr/>
          </p:nvSpPr>
          <p:spPr>
            <a:xfrm>
              <a:off x="1636823" y="2113205"/>
              <a:ext cx="149125" cy="125586"/>
            </a:xfrm>
            <a:custGeom>
              <a:avLst/>
              <a:gdLst/>
              <a:ahLst/>
              <a:cxnLst/>
              <a:rect l="l" t="t" r="r" b="b"/>
              <a:pathLst>
                <a:path w="5537" h="4663" fill="none" extrusionOk="0">
                  <a:moveTo>
                    <a:pt x="5537" y="2720"/>
                  </a:moveTo>
                  <a:lnTo>
                    <a:pt x="5537" y="2720"/>
                  </a:lnTo>
                  <a:lnTo>
                    <a:pt x="5440" y="3303"/>
                  </a:lnTo>
                  <a:lnTo>
                    <a:pt x="5246" y="3788"/>
                  </a:lnTo>
                  <a:lnTo>
                    <a:pt x="5051" y="4274"/>
                  </a:lnTo>
                  <a:lnTo>
                    <a:pt x="4663" y="4663"/>
                  </a:lnTo>
                  <a:lnTo>
                    <a:pt x="4663" y="4663"/>
                  </a:lnTo>
                  <a:lnTo>
                    <a:pt x="4177" y="4468"/>
                  </a:lnTo>
                  <a:lnTo>
                    <a:pt x="3594" y="4371"/>
                  </a:lnTo>
                  <a:lnTo>
                    <a:pt x="2914" y="4274"/>
                  </a:lnTo>
                  <a:lnTo>
                    <a:pt x="2914" y="3983"/>
                  </a:lnTo>
                  <a:lnTo>
                    <a:pt x="2914" y="3983"/>
                  </a:lnTo>
                  <a:lnTo>
                    <a:pt x="3303" y="3983"/>
                  </a:lnTo>
                  <a:lnTo>
                    <a:pt x="3789" y="3886"/>
                  </a:lnTo>
                  <a:lnTo>
                    <a:pt x="3789" y="3886"/>
                  </a:lnTo>
                  <a:lnTo>
                    <a:pt x="3983" y="3691"/>
                  </a:lnTo>
                  <a:lnTo>
                    <a:pt x="4177" y="3400"/>
                  </a:lnTo>
                  <a:lnTo>
                    <a:pt x="4371" y="3109"/>
                  </a:lnTo>
                  <a:lnTo>
                    <a:pt x="4468" y="2623"/>
                  </a:lnTo>
                  <a:lnTo>
                    <a:pt x="4468" y="2623"/>
                  </a:lnTo>
                  <a:lnTo>
                    <a:pt x="4468" y="2526"/>
                  </a:lnTo>
                  <a:lnTo>
                    <a:pt x="4371" y="2429"/>
                  </a:lnTo>
                  <a:lnTo>
                    <a:pt x="4274" y="2429"/>
                  </a:lnTo>
                  <a:lnTo>
                    <a:pt x="4177" y="2429"/>
                  </a:lnTo>
                  <a:lnTo>
                    <a:pt x="4177" y="2429"/>
                  </a:lnTo>
                  <a:lnTo>
                    <a:pt x="3983" y="2429"/>
                  </a:lnTo>
                  <a:lnTo>
                    <a:pt x="3497" y="2526"/>
                  </a:lnTo>
                  <a:lnTo>
                    <a:pt x="3497" y="2526"/>
                  </a:lnTo>
                  <a:lnTo>
                    <a:pt x="3206" y="2526"/>
                  </a:lnTo>
                  <a:lnTo>
                    <a:pt x="2914" y="2623"/>
                  </a:lnTo>
                  <a:lnTo>
                    <a:pt x="2914" y="2526"/>
                  </a:lnTo>
                  <a:lnTo>
                    <a:pt x="2914" y="2526"/>
                  </a:lnTo>
                  <a:lnTo>
                    <a:pt x="2914" y="2040"/>
                  </a:lnTo>
                  <a:lnTo>
                    <a:pt x="2720" y="1652"/>
                  </a:lnTo>
                  <a:lnTo>
                    <a:pt x="2429" y="1457"/>
                  </a:lnTo>
                  <a:lnTo>
                    <a:pt x="1943" y="1457"/>
                  </a:lnTo>
                  <a:lnTo>
                    <a:pt x="1943" y="1457"/>
                  </a:lnTo>
                  <a:lnTo>
                    <a:pt x="1458" y="1457"/>
                  </a:lnTo>
                  <a:lnTo>
                    <a:pt x="1263" y="1457"/>
                  </a:lnTo>
                  <a:lnTo>
                    <a:pt x="1263" y="1457"/>
                  </a:lnTo>
                  <a:lnTo>
                    <a:pt x="1166" y="1457"/>
                  </a:lnTo>
                  <a:lnTo>
                    <a:pt x="1069" y="1555"/>
                  </a:lnTo>
                  <a:lnTo>
                    <a:pt x="972" y="1652"/>
                  </a:lnTo>
                  <a:lnTo>
                    <a:pt x="972" y="1749"/>
                  </a:lnTo>
                  <a:lnTo>
                    <a:pt x="972" y="1749"/>
                  </a:lnTo>
                  <a:lnTo>
                    <a:pt x="972" y="1749"/>
                  </a:lnTo>
                  <a:lnTo>
                    <a:pt x="1166" y="2137"/>
                  </a:lnTo>
                  <a:lnTo>
                    <a:pt x="1263" y="2429"/>
                  </a:lnTo>
                  <a:lnTo>
                    <a:pt x="1555" y="2623"/>
                  </a:lnTo>
                  <a:lnTo>
                    <a:pt x="1846" y="2817"/>
                  </a:lnTo>
                  <a:lnTo>
                    <a:pt x="1846" y="2817"/>
                  </a:lnTo>
                  <a:lnTo>
                    <a:pt x="2137" y="2817"/>
                  </a:lnTo>
                  <a:lnTo>
                    <a:pt x="2526" y="2817"/>
                  </a:lnTo>
                  <a:lnTo>
                    <a:pt x="2526" y="4274"/>
                  </a:lnTo>
                  <a:lnTo>
                    <a:pt x="2526" y="4274"/>
                  </a:lnTo>
                  <a:lnTo>
                    <a:pt x="1846" y="4371"/>
                  </a:lnTo>
                  <a:lnTo>
                    <a:pt x="1360" y="4566"/>
                  </a:lnTo>
                  <a:lnTo>
                    <a:pt x="875" y="4663"/>
                  </a:lnTo>
                  <a:lnTo>
                    <a:pt x="875" y="4663"/>
                  </a:lnTo>
                  <a:lnTo>
                    <a:pt x="486" y="4274"/>
                  </a:lnTo>
                  <a:lnTo>
                    <a:pt x="292" y="3788"/>
                  </a:lnTo>
                  <a:lnTo>
                    <a:pt x="98" y="3303"/>
                  </a:lnTo>
                  <a:lnTo>
                    <a:pt x="1" y="2720"/>
                  </a:lnTo>
                  <a:lnTo>
                    <a:pt x="1" y="2720"/>
                  </a:lnTo>
                  <a:lnTo>
                    <a:pt x="98" y="2137"/>
                  </a:lnTo>
                  <a:lnTo>
                    <a:pt x="292" y="1652"/>
                  </a:lnTo>
                  <a:lnTo>
                    <a:pt x="486" y="1166"/>
                  </a:lnTo>
                  <a:lnTo>
                    <a:pt x="875" y="778"/>
                  </a:lnTo>
                  <a:lnTo>
                    <a:pt x="1263" y="389"/>
                  </a:lnTo>
                  <a:lnTo>
                    <a:pt x="1749" y="195"/>
                  </a:lnTo>
                  <a:lnTo>
                    <a:pt x="2235" y="1"/>
                  </a:lnTo>
                  <a:lnTo>
                    <a:pt x="2817" y="1"/>
                  </a:lnTo>
                  <a:lnTo>
                    <a:pt x="2817" y="1"/>
                  </a:lnTo>
                  <a:lnTo>
                    <a:pt x="3303" y="1"/>
                  </a:lnTo>
                  <a:lnTo>
                    <a:pt x="3886" y="195"/>
                  </a:lnTo>
                  <a:lnTo>
                    <a:pt x="4274" y="389"/>
                  </a:lnTo>
                  <a:lnTo>
                    <a:pt x="4760" y="778"/>
                  </a:lnTo>
                  <a:lnTo>
                    <a:pt x="5051" y="1166"/>
                  </a:lnTo>
                  <a:lnTo>
                    <a:pt x="5343" y="1652"/>
                  </a:lnTo>
                  <a:lnTo>
                    <a:pt x="5440" y="2137"/>
                  </a:lnTo>
                  <a:lnTo>
                    <a:pt x="5537" y="2720"/>
                  </a:lnTo>
                  <a:lnTo>
                    <a:pt x="5537" y="2720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7"/>
            <p:cNvSpPr/>
            <p:nvPr/>
          </p:nvSpPr>
          <p:spPr>
            <a:xfrm>
              <a:off x="1715304" y="2191687"/>
              <a:ext cx="28791" cy="18341"/>
            </a:xfrm>
            <a:custGeom>
              <a:avLst/>
              <a:gdLst/>
              <a:ahLst/>
              <a:cxnLst/>
              <a:rect l="l" t="t" r="r" b="b"/>
              <a:pathLst>
                <a:path w="1069" h="681" fill="none" extrusionOk="0">
                  <a:moveTo>
                    <a:pt x="0" y="583"/>
                  </a:moveTo>
                  <a:lnTo>
                    <a:pt x="0" y="583"/>
                  </a:lnTo>
                  <a:lnTo>
                    <a:pt x="98" y="389"/>
                  </a:lnTo>
                  <a:lnTo>
                    <a:pt x="195" y="97"/>
                  </a:lnTo>
                  <a:lnTo>
                    <a:pt x="195" y="97"/>
                  </a:lnTo>
                  <a:lnTo>
                    <a:pt x="292" y="0"/>
                  </a:lnTo>
                  <a:lnTo>
                    <a:pt x="486" y="0"/>
                  </a:lnTo>
                  <a:lnTo>
                    <a:pt x="486" y="0"/>
                  </a:lnTo>
                  <a:lnTo>
                    <a:pt x="1069" y="0"/>
                  </a:lnTo>
                  <a:lnTo>
                    <a:pt x="1069" y="0"/>
                  </a:lnTo>
                  <a:lnTo>
                    <a:pt x="972" y="389"/>
                  </a:lnTo>
                  <a:lnTo>
                    <a:pt x="680" y="583"/>
                  </a:lnTo>
                  <a:lnTo>
                    <a:pt x="680" y="583"/>
                  </a:lnTo>
                  <a:lnTo>
                    <a:pt x="292" y="680"/>
                  </a:lnTo>
                  <a:lnTo>
                    <a:pt x="0" y="583"/>
                  </a:lnTo>
                  <a:lnTo>
                    <a:pt x="0" y="583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7"/>
            <p:cNvSpPr/>
            <p:nvPr/>
          </p:nvSpPr>
          <p:spPr>
            <a:xfrm>
              <a:off x="1715304" y="220738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87"/>
          <p:cNvGrpSpPr/>
          <p:nvPr/>
        </p:nvGrpSpPr>
        <p:grpSpPr>
          <a:xfrm>
            <a:off x="957965" y="3271292"/>
            <a:ext cx="369105" cy="422670"/>
            <a:chOff x="1560954" y="1344148"/>
            <a:chExt cx="324402" cy="371480"/>
          </a:xfrm>
        </p:grpSpPr>
        <p:sp>
          <p:nvSpPr>
            <p:cNvPr id="996" name="Google Shape;996;p87"/>
            <p:cNvSpPr/>
            <p:nvPr/>
          </p:nvSpPr>
          <p:spPr>
            <a:xfrm>
              <a:off x="1788561" y="1590015"/>
              <a:ext cx="28791" cy="60194"/>
            </a:xfrm>
            <a:custGeom>
              <a:avLst/>
              <a:gdLst/>
              <a:ahLst/>
              <a:cxnLst/>
              <a:rect l="l" t="t" r="r" b="b"/>
              <a:pathLst>
                <a:path w="1069" h="2235" extrusionOk="0">
                  <a:moveTo>
                    <a:pt x="97" y="1"/>
                  </a:moveTo>
                  <a:lnTo>
                    <a:pt x="0" y="195"/>
                  </a:lnTo>
                  <a:lnTo>
                    <a:pt x="0" y="1361"/>
                  </a:lnTo>
                  <a:lnTo>
                    <a:pt x="97" y="1555"/>
                  </a:lnTo>
                  <a:lnTo>
                    <a:pt x="680" y="2138"/>
                  </a:lnTo>
                  <a:lnTo>
                    <a:pt x="874" y="2235"/>
                  </a:lnTo>
                  <a:lnTo>
                    <a:pt x="971" y="2138"/>
                  </a:lnTo>
                  <a:lnTo>
                    <a:pt x="1068" y="2041"/>
                  </a:lnTo>
                  <a:lnTo>
                    <a:pt x="971" y="1846"/>
                  </a:lnTo>
                  <a:lnTo>
                    <a:pt x="389" y="1264"/>
                  </a:lnTo>
                  <a:lnTo>
                    <a:pt x="389" y="195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7"/>
            <p:cNvSpPr/>
            <p:nvPr/>
          </p:nvSpPr>
          <p:spPr>
            <a:xfrm>
              <a:off x="1788561" y="1590015"/>
              <a:ext cx="28791" cy="60194"/>
            </a:xfrm>
            <a:custGeom>
              <a:avLst/>
              <a:gdLst/>
              <a:ahLst/>
              <a:cxnLst/>
              <a:rect l="l" t="t" r="r" b="b"/>
              <a:pathLst>
                <a:path w="1069" h="2235" fill="none" extrusionOk="0">
                  <a:moveTo>
                    <a:pt x="389" y="1264"/>
                  </a:moveTo>
                  <a:lnTo>
                    <a:pt x="389" y="195"/>
                  </a:lnTo>
                  <a:lnTo>
                    <a:pt x="389" y="195"/>
                  </a:lnTo>
                  <a:lnTo>
                    <a:pt x="389" y="1"/>
                  </a:lnTo>
                  <a:lnTo>
                    <a:pt x="194" y="1"/>
                  </a:lnTo>
                  <a:lnTo>
                    <a:pt x="194" y="1"/>
                  </a:lnTo>
                  <a:lnTo>
                    <a:pt x="97" y="1"/>
                  </a:lnTo>
                  <a:lnTo>
                    <a:pt x="0" y="195"/>
                  </a:lnTo>
                  <a:lnTo>
                    <a:pt x="0" y="1361"/>
                  </a:lnTo>
                  <a:lnTo>
                    <a:pt x="0" y="1361"/>
                  </a:lnTo>
                  <a:lnTo>
                    <a:pt x="97" y="1555"/>
                  </a:lnTo>
                  <a:lnTo>
                    <a:pt x="680" y="2138"/>
                  </a:lnTo>
                  <a:lnTo>
                    <a:pt x="680" y="2138"/>
                  </a:lnTo>
                  <a:lnTo>
                    <a:pt x="874" y="2235"/>
                  </a:lnTo>
                  <a:lnTo>
                    <a:pt x="971" y="2138"/>
                  </a:lnTo>
                  <a:lnTo>
                    <a:pt x="971" y="2138"/>
                  </a:lnTo>
                  <a:lnTo>
                    <a:pt x="1068" y="2041"/>
                  </a:lnTo>
                  <a:lnTo>
                    <a:pt x="971" y="1846"/>
                  </a:lnTo>
                  <a:lnTo>
                    <a:pt x="389" y="12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7"/>
            <p:cNvSpPr/>
            <p:nvPr/>
          </p:nvSpPr>
          <p:spPr>
            <a:xfrm>
              <a:off x="1801623" y="162403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7"/>
            <p:cNvSpPr/>
            <p:nvPr/>
          </p:nvSpPr>
          <p:spPr>
            <a:xfrm>
              <a:off x="1560954" y="1344148"/>
              <a:ext cx="324402" cy="371480"/>
            </a:xfrm>
            <a:custGeom>
              <a:avLst/>
              <a:gdLst/>
              <a:ahLst/>
              <a:cxnLst/>
              <a:rect l="l" t="t" r="r" b="b"/>
              <a:pathLst>
                <a:path w="12045" h="13793" extrusionOk="0">
                  <a:moveTo>
                    <a:pt x="9519" y="5925"/>
                  </a:moveTo>
                  <a:lnTo>
                    <a:pt x="9617" y="6119"/>
                  </a:lnTo>
                  <a:lnTo>
                    <a:pt x="9714" y="6216"/>
                  </a:lnTo>
                  <a:lnTo>
                    <a:pt x="9617" y="6410"/>
                  </a:lnTo>
                  <a:lnTo>
                    <a:pt x="9519" y="6410"/>
                  </a:lnTo>
                  <a:lnTo>
                    <a:pt x="9422" y="6508"/>
                  </a:lnTo>
                  <a:lnTo>
                    <a:pt x="7965" y="6508"/>
                  </a:lnTo>
                  <a:lnTo>
                    <a:pt x="7771" y="6410"/>
                  </a:lnTo>
                  <a:lnTo>
                    <a:pt x="7674" y="6216"/>
                  </a:lnTo>
                  <a:lnTo>
                    <a:pt x="7771" y="6022"/>
                  </a:lnTo>
                  <a:lnTo>
                    <a:pt x="7965" y="5925"/>
                  </a:lnTo>
                  <a:close/>
                  <a:moveTo>
                    <a:pt x="9034" y="6896"/>
                  </a:moveTo>
                  <a:lnTo>
                    <a:pt x="9034" y="7187"/>
                  </a:lnTo>
                  <a:lnTo>
                    <a:pt x="8354" y="7187"/>
                  </a:lnTo>
                  <a:lnTo>
                    <a:pt x="8354" y="6896"/>
                  </a:lnTo>
                  <a:close/>
                  <a:moveTo>
                    <a:pt x="5537" y="5828"/>
                  </a:moveTo>
                  <a:lnTo>
                    <a:pt x="5731" y="5925"/>
                  </a:lnTo>
                  <a:lnTo>
                    <a:pt x="6023" y="6119"/>
                  </a:lnTo>
                  <a:lnTo>
                    <a:pt x="6314" y="6119"/>
                  </a:lnTo>
                  <a:lnTo>
                    <a:pt x="5634" y="7382"/>
                  </a:lnTo>
                  <a:lnTo>
                    <a:pt x="5537" y="7770"/>
                  </a:lnTo>
                  <a:lnTo>
                    <a:pt x="5440" y="8159"/>
                  </a:lnTo>
                  <a:lnTo>
                    <a:pt x="5440" y="8839"/>
                  </a:lnTo>
                  <a:lnTo>
                    <a:pt x="4275" y="8839"/>
                  </a:lnTo>
                  <a:lnTo>
                    <a:pt x="4275" y="8159"/>
                  </a:lnTo>
                  <a:lnTo>
                    <a:pt x="4275" y="7770"/>
                  </a:lnTo>
                  <a:lnTo>
                    <a:pt x="4080" y="7382"/>
                  </a:lnTo>
                  <a:lnTo>
                    <a:pt x="3400" y="6119"/>
                  </a:lnTo>
                  <a:lnTo>
                    <a:pt x="3692" y="6119"/>
                  </a:lnTo>
                  <a:lnTo>
                    <a:pt x="3983" y="6022"/>
                  </a:lnTo>
                  <a:lnTo>
                    <a:pt x="4080" y="5828"/>
                  </a:lnTo>
                  <a:lnTo>
                    <a:pt x="4275" y="5828"/>
                  </a:lnTo>
                  <a:lnTo>
                    <a:pt x="4469" y="5925"/>
                  </a:lnTo>
                  <a:lnTo>
                    <a:pt x="4566" y="6022"/>
                  </a:lnTo>
                  <a:lnTo>
                    <a:pt x="4857" y="6119"/>
                  </a:lnTo>
                  <a:lnTo>
                    <a:pt x="5149" y="6022"/>
                  </a:lnTo>
                  <a:lnTo>
                    <a:pt x="5343" y="5925"/>
                  </a:lnTo>
                  <a:lnTo>
                    <a:pt x="5537" y="5828"/>
                  </a:lnTo>
                  <a:close/>
                  <a:moveTo>
                    <a:pt x="5634" y="9227"/>
                  </a:moveTo>
                  <a:lnTo>
                    <a:pt x="5537" y="9616"/>
                  </a:lnTo>
                  <a:lnTo>
                    <a:pt x="3400" y="9616"/>
                  </a:lnTo>
                  <a:lnTo>
                    <a:pt x="3400" y="9421"/>
                  </a:lnTo>
                  <a:lnTo>
                    <a:pt x="3400" y="9324"/>
                  </a:lnTo>
                  <a:lnTo>
                    <a:pt x="3595" y="9227"/>
                  </a:lnTo>
                  <a:close/>
                  <a:moveTo>
                    <a:pt x="5440" y="10004"/>
                  </a:moveTo>
                  <a:lnTo>
                    <a:pt x="5343" y="10490"/>
                  </a:lnTo>
                  <a:lnTo>
                    <a:pt x="5440" y="10587"/>
                  </a:lnTo>
                  <a:lnTo>
                    <a:pt x="3886" y="10587"/>
                  </a:lnTo>
                  <a:lnTo>
                    <a:pt x="3789" y="10684"/>
                  </a:lnTo>
                  <a:lnTo>
                    <a:pt x="3692" y="10781"/>
                  </a:lnTo>
                  <a:lnTo>
                    <a:pt x="3692" y="10975"/>
                  </a:lnTo>
                  <a:lnTo>
                    <a:pt x="5440" y="10975"/>
                  </a:lnTo>
                  <a:lnTo>
                    <a:pt x="5634" y="11655"/>
                  </a:lnTo>
                  <a:lnTo>
                    <a:pt x="2623" y="11655"/>
                  </a:lnTo>
                  <a:lnTo>
                    <a:pt x="2429" y="11558"/>
                  </a:lnTo>
                  <a:lnTo>
                    <a:pt x="2332" y="11364"/>
                  </a:lnTo>
                  <a:lnTo>
                    <a:pt x="2429" y="11073"/>
                  </a:lnTo>
                  <a:lnTo>
                    <a:pt x="2623" y="10975"/>
                  </a:lnTo>
                  <a:lnTo>
                    <a:pt x="3109" y="10975"/>
                  </a:lnTo>
                  <a:lnTo>
                    <a:pt x="3109" y="10878"/>
                  </a:lnTo>
                  <a:lnTo>
                    <a:pt x="3109" y="10684"/>
                  </a:lnTo>
                  <a:lnTo>
                    <a:pt x="2915" y="10587"/>
                  </a:lnTo>
                  <a:lnTo>
                    <a:pt x="2429" y="10587"/>
                  </a:lnTo>
                  <a:lnTo>
                    <a:pt x="2332" y="10393"/>
                  </a:lnTo>
                  <a:lnTo>
                    <a:pt x="2332" y="10198"/>
                  </a:lnTo>
                  <a:lnTo>
                    <a:pt x="2429" y="10101"/>
                  </a:lnTo>
                  <a:lnTo>
                    <a:pt x="2526" y="10004"/>
                  </a:lnTo>
                  <a:close/>
                  <a:moveTo>
                    <a:pt x="5731" y="12044"/>
                  </a:moveTo>
                  <a:lnTo>
                    <a:pt x="6217" y="12627"/>
                  </a:lnTo>
                  <a:lnTo>
                    <a:pt x="2623" y="12627"/>
                  </a:lnTo>
                  <a:lnTo>
                    <a:pt x="2429" y="12529"/>
                  </a:lnTo>
                  <a:lnTo>
                    <a:pt x="2332" y="12335"/>
                  </a:lnTo>
                  <a:lnTo>
                    <a:pt x="2429" y="12141"/>
                  </a:lnTo>
                  <a:lnTo>
                    <a:pt x="2623" y="12044"/>
                  </a:lnTo>
                  <a:close/>
                  <a:moveTo>
                    <a:pt x="6606" y="13112"/>
                  </a:moveTo>
                  <a:lnTo>
                    <a:pt x="6411" y="13306"/>
                  </a:lnTo>
                  <a:lnTo>
                    <a:pt x="6120" y="13404"/>
                  </a:lnTo>
                  <a:lnTo>
                    <a:pt x="3595" y="13404"/>
                  </a:lnTo>
                  <a:lnTo>
                    <a:pt x="3303" y="13306"/>
                  </a:lnTo>
                  <a:lnTo>
                    <a:pt x="3206" y="13112"/>
                  </a:lnTo>
                  <a:close/>
                  <a:moveTo>
                    <a:pt x="8645" y="7576"/>
                  </a:moveTo>
                  <a:lnTo>
                    <a:pt x="9228" y="7673"/>
                  </a:lnTo>
                  <a:lnTo>
                    <a:pt x="9811" y="7867"/>
                  </a:lnTo>
                  <a:lnTo>
                    <a:pt x="10296" y="8062"/>
                  </a:lnTo>
                  <a:lnTo>
                    <a:pt x="10782" y="8450"/>
                  </a:lnTo>
                  <a:lnTo>
                    <a:pt x="11073" y="8839"/>
                  </a:lnTo>
                  <a:lnTo>
                    <a:pt x="11365" y="9421"/>
                  </a:lnTo>
                  <a:lnTo>
                    <a:pt x="11559" y="9907"/>
                  </a:lnTo>
                  <a:lnTo>
                    <a:pt x="11559" y="10490"/>
                  </a:lnTo>
                  <a:lnTo>
                    <a:pt x="11559" y="11073"/>
                  </a:lnTo>
                  <a:lnTo>
                    <a:pt x="11365" y="11655"/>
                  </a:lnTo>
                  <a:lnTo>
                    <a:pt x="11073" y="12141"/>
                  </a:lnTo>
                  <a:lnTo>
                    <a:pt x="10782" y="12529"/>
                  </a:lnTo>
                  <a:lnTo>
                    <a:pt x="10296" y="12918"/>
                  </a:lnTo>
                  <a:lnTo>
                    <a:pt x="9811" y="13209"/>
                  </a:lnTo>
                  <a:lnTo>
                    <a:pt x="9228" y="13404"/>
                  </a:lnTo>
                  <a:lnTo>
                    <a:pt x="8063" y="13404"/>
                  </a:lnTo>
                  <a:lnTo>
                    <a:pt x="7577" y="13209"/>
                  </a:lnTo>
                  <a:lnTo>
                    <a:pt x="7091" y="12918"/>
                  </a:lnTo>
                  <a:lnTo>
                    <a:pt x="6606" y="12529"/>
                  </a:lnTo>
                  <a:lnTo>
                    <a:pt x="6314" y="12141"/>
                  </a:lnTo>
                  <a:lnTo>
                    <a:pt x="6023" y="11655"/>
                  </a:lnTo>
                  <a:lnTo>
                    <a:pt x="5829" y="11073"/>
                  </a:lnTo>
                  <a:lnTo>
                    <a:pt x="5731" y="10490"/>
                  </a:lnTo>
                  <a:lnTo>
                    <a:pt x="5829" y="9907"/>
                  </a:lnTo>
                  <a:lnTo>
                    <a:pt x="6023" y="9421"/>
                  </a:lnTo>
                  <a:lnTo>
                    <a:pt x="6314" y="8839"/>
                  </a:lnTo>
                  <a:lnTo>
                    <a:pt x="6606" y="8450"/>
                  </a:lnTo>
                  <a:lnTo>
                    <a:pt x="7091" y="8062"/>
                  </a:lnTo>
                  <a:lnTo>
                    <a:pt x="7577" y="7867"/>
                  </a:lnTo>
                  <a:lnTo>
                    <a:pt x="8063" y="7673"/>
                  </a:lnTo>
                  <a:lnTo>
                    <a:pt x="8645" y="7576"/>
                  </a:lnTo>
                  <a:close/>
                  <a:moveTo>
                    <a:pt x="4857" y="0"/>
                  </a:moveTo>
                  <a:lnTo>
                    <a:pt x="3886" y="97"/>
                  </a:lnTo>
                  <a:lnTo>
                    <a:pt x="3012" y="389"/>
                  </a:lnTo>
                  <a:lnTo>
                    <a:pt x="2138" y="874"/>
                  </a:lnTo>
                  <a:lnTo>
                    <a:pt x="1458" y="1457"/>
                  </a:lnTo>
                  <a:lnTo>
                    <a:pt x="875" y="2137"/>
                  </a:lnTo>
                  <a:lnTo>
                    <a:pt x="389" y="3011"/>
                  </a:lnTo>
                  <a:lnTo>
                    <a:pt x="98" y="3885"/>
                  </a:lnTo>
                  <a:lnTo>
                    <a:pt x="1" y="4856"/>
                  </a:lnTo>
                  <a:lnTo>
                    <a:pt x="98" y="5731"/>
                  </a:lnTo>
                  <a:lnTo>
                    <a:pt x="389" y="6605"/>
                  </a:lnTo>
                  <a:lnTo>
                    <a:pt x="778" y="7382"/>
                  </a:lnTo>
                  <a:lnTo>
                    <a:pt x="1264" y="8159"/>
                  </a:lnTo>
                  <a:lnTo>
                    <a:pt x="1846" y="8839"/>
                  </a:lnTo>
                  <a:lnTo>
                    <a:pt x="2332" y="9713"/>
                  </a:lnTo>
                  <a:lnTo>
                    <a:pt x="2041" y="10004"/>
                  </a:lnTo>
                  <a:lnTo>
                    <a:pt x="1943" y="10296"/>
                  </a:lnTo>
                  <a:lnTo>
                    <a:pt x="2041" y="10587"/>
                  </a:lnTo>
                  <a:lnTo>
                    <a:pt x="2235" y="10781"/>
                  </a:lnTo>
                  <a:lnTo>
                    <a:pt x="2041" y="11073"/>
                  </a:lnTo>
                  <a:lnTo>
                    <a:pt x="1943" y="11364"/>
                  </a:lnTo>
                  <a:lnTo>
                    <a:pt x="2041" y="11558"/>
                  </a:lnTo>
                  <a:lnTo>
                    <a:pt x="2235" y="11850"/>
                  </a:lnTo>
                  <a:lnTo>
                    <a:pt x="2041" y="12044"/>
                  </a:lnTo>
                  <a:lnTo>
                    <a:pt x="1943" y="12335"/>
                  </a:lnTo>
                  <a:lnTo>
                    <a:pt x="2041" y="12627"/>
                  </a:lnTo>
                  <a:lnTo>
                    <a:pt x="2235" y="12821"/>
                  </a:lnTo>
                  <a:lnTo>
                    <a:pt x="2429" y="13015"/>
                  </a:lnTo>
                  <a:lnTo>
                    <a:pt x="2720" y="13015"/>
                  </a:lnTo>
                  <a:lnTo>
                    <a:pt x="3012" y="13404"/>
                  </a:lnTo>
                  <a:lnTo>
                    <a:pt x="3206" y="13695"/>
                  </a:lnTo>
                  <a:lnTo>
                    <a:pt x="3400" y="13792"/>
                  </a:lnTo>
                  <a:lnTo>
                    <a:pt x="6411" y="13792"/>
                  </a:lnTo>
                  <a:lnTo>
                    <a:pt x="6606" y="13695"/>
                  </a:lnTo>
                  <a:lnTo>
                    <a:pt x="6800" y="13501"/>
                  </a:lnTo>
                  <a:lnTo>
                    <a:pt x="6994" y="13306"/>
                  </a:lnTo>
                  <a:lnTo>
                    <a:pt x="7383" y="13598"/>
                  </a:lnTo>
                  <a:lnTo>
                    <a:pt x="7771" y="13695"/>
                  </a:lnTo>
                  <a:lnTo>
                    <a:pt x="8257" y="13792"/>
                  </a:lnTo>
                  <a:lnTo>
                    <a:pt x="9325" y="13792"/>
                  </a:lnTo>
                  <a:lnTo>
                    <a:pt x="10005" y="13598"/>
                  </a:lnTo>
                  <a:lnTo>
                    <a:pt x="10588" y="13306"/>
                  </a:lnTo>
                  <a:lnTo>
                    <a:pt x="11073" y="12821"/>
                  </a:lnTo>
                  <a:lnTo>
                    <a:pt x="11462" y="12335"/>
                  </a:lnTo>
                  <a:lnTo>
                    <a:pt x="11753" y="11752"/>
                  </a:lnTo>
                  <a:lnTo>
                    <a:pt x="11948" y="11170"/>
                  </a:lnTo>
                  <a:lnTo>
                    <a:pt x="12045" y="10490"/>
                  </a:lnTo>
                  <a:lnTo>
                    <a:pt x="11948" y="9907"/>
                  </a:lnTo>
                  <a:lnTo>
                    <a:pt x="11850" y="9421"/>
                  </a:lnTo>
                  <a:lnTo>
                    <a:pt x="11559" y="8839"/>
                  </a:lnTo>
                  <a:lnTo>
                    <a:pt x="11268" y="8450"/>
                  </a:lnTo>
                  <a:lnTo>
                    <a:pt x="10879" y="8062"/>
                  </a:lnTo>
                  <a:lnTo>
                    <a:pt x="10491" y="7673"/>
                  </a:lnTo>
                  <a:lnTo>
                    <a:pt x="10005" y="7479"/>
                  </a:lnTo>
                  <a:lnTo>
                    <a:pt x="9422" y="7285"/>
                  </a:lnTo>
                  <a:lnTo>
                    <a:pt x="9422" y="6896"/>
                  </a:lnTo>
                  <a:lnTo>
                    <a:pt x="9714" y="6799"/>
                  </a:lnTo>
                  <a:lnTo>
                    <a:pt x="9908" y="6605"/>
                  </a:lnTo>
                  <a:lnTo>
                    <a:pt x="10005" y="6410"/>
                  </a:lnTo>
                  <a:lnTo>
                    <a:pt x="10005" y="6119"/>
                  </a:lnTo>
                  <a:lnTo>
                    <a:pt x="9908" y="5828"/>
                  </a:lnTo>
                  <a:lnTo>
                    <a:pt x="9811" y="5633"/>
                  </a:lnTo>
                  <a:lnTo>
                    <a:pt x="9617" y="5536"/>
                  </a:lnTo>
                  <a:lnTo>
                    <a:pt x="7771" y="5536"/>
                  </a:lnTo>
                  <a:lnTo>
                    <a:pt x="7577" y="5633"/>
                  </a:lnTo>
                  <a:lnTo>
                    <a:pt x="7383" y="5828"/>
                  </a:lnTo>
                  <a:lnTo>
                    <a:pt x="7285" y="6119"/>
                  </a:lnTo>
                  <a:lnTo>
                    <a:pt x="7383" y="6410"/>
                  </a:lnTo>
                  <a:lnTo>
                    <a:pt x="7480" y="6605"/>
                  </a:lnTo>
                  <a:lnTo>
                    <a:pt x="7674" y="6799"/>
                  </a:lnTo>
                  <a:lnTo>
                    <a:pt x="7965" y="6896"/>
                  </a:lnTo>
                  <a:lnTo>
                    <a:pt x="7965" y="7285"/>
                  </a:lnTo>
                  <a:lnTo>
                    <a:pt x="7285" y="7479"/>
                  </a:lnTo>
                  <a:lnTo>
                    <a:pt x="6703" y="7770"/>
                  </a:lnTo>
                  <a:lnTo>
                    <a:pt x="6217" y="8256"/>
                  </a:lnTo>
                  <a:lnTo>
                    <a:pt x="5829" y="8741"/>
                  </a:lnTo>
                  <a:lnTo>
                    <a:pt x="5829" y="8062"/>
                  </a:lnTo>
                  <a:lnTo>
                    <a:pt x="5829" y="7867"/>
                  </a:lnTo>
                  <a:lnTo>
                    <a:pt x="5926" y="7576"/>
                  </a:lnTo>
                  <a:lnTo>
                    <a:pt x="6897" y="5731"/>
                  </a:lnTo>
                  <a:lnTo>
                    <a:pt x="6897" y="5536"/>
                  </a:lnTo>
                  <a:lnTo>
                    <a:pt x="6897" y="5439"/>
                  </a:lnTo>
                  <a:lnTo>
                    <a:pt x="6800" y="5439"/>
                  </a:lnTo>
                  <a:lnTo>
                    <a:pt x="6508" y="5536"/>
                  </a:lnTo>
                  <a:lnTo>
                    <a:pt x="6314" y="5633"/>
                  </a:lnTo>
                  <a:lnTo>
                    <a:pt x="6120" y="5731"/>
                  </a:lnTo>
                  <a:lnTo>
                    <a:pt x="5926" y="5633"/>
                  </a:lnTo>
                  <a:lnTo>
                    <a:pt x="5829" y="5536"/>
                  </a:lnTo>
                  <a:lnTo>
                    <a:pt x="5537" y="5439"/>
                  </a:lnTo>
                  <a:lnTo>
                    <a:pt x="5246" y="5536"/>
                  </a:lnTo>
                  <a:lnTo>
                    <a:pt x="5052" y="5633"/>
                  </a:lnTo>
                  <a:lnTo>
                    <a:pt x="4857" y="5731"/>
                  </a:lnTo>
                  <a:lnTo>
                    <a:pt x="4663" y="5633"/>
                  </a:lnTo>
                  <a:lnTo>
                    <a:pt x="4566" y="5536"/>
                  </a:lnTo>
                  <a:lnTo>
                    <a:pt x="4275" y="5439"/>
                  </a:lnTo>
                  <a:lnTo>
                    <a:pt x="3983" y="5536"/>
                  </a:lnTo>
                  <a:lnTo>
                    <a:pt x="3789" y="5633"/>
                  </a:lnTo>
                  <a:lnTo>
                    <a:pt x="3595" y="5731"/>
                  </a:lnTo>
                  <a:lnTo>
                    <a:pt x="3400" y="5633"/>
                  </a:lnTo>
                  <a:lnTo>
                    <a:pt x="3303" y="5536"/>
                  </a:lnTo>
                  <a:lnTo>
                    <a:pt x="3012" y="5439"/>
                  </a:lnTo>
                  <a:lnTo>
                    <a:pt x="2915" y="5439"/>
                  </a:lnTo>
                  <a:lnTo>
                    <a:pt x="2818" y="5536"/>
                  </a:lnTo>
                  <a:lnTo>
                    <a:pt x="2818" y="5731"/>
                  </a:lnTo>
                  <a:lnTo>
                    <a:pt x="3789" y="7576"/>
                  </a:lnTo>
                  <a:lnTo>
                    <a:pt x="3886" y="7867"/>
                  </a:lnTo>
                  <a:lnTo>
                    <a:pt x="3886" y="8062"/>
                  </a:lnTo>
                  <a:lnTo>
                    <a:pt x="3886" y="8839"/>
                  </a:lnTo>
                  <a:lnTo>
                    <a:pt x="3595" y="8839"/>
                  </a:lnTo>
                  <a:lnTo>
                    <a:pt x="3303" y="8936"/>
                  </a:lnTo>
                  <a:lnTo>
                    <a:pt x="3206" y="9033"/>
                  </a:lnTo>
                  <a:lnTo>
                    <a:pt x="3012" y="9227"/>
                  </a:lnTo>
                  <a:lnTo>
                    <a:pt x="3012" y="9421"/>
                  </a:lnTo>
                  <a:lnTo>
                    <a:pt x="3012" y="9616"/>
                  </a:lnTo>
                  <a:lnTo>
                    <a:pt x="2720" y="9616"/>
                  </a:lnTo>
                  <a:lnTo>
                    <a:pt x="2235" y="8741"/>
                  </a:lnTo>
                  <a:lnTo>
                    <a:pt x="1555" y="7867"/>
                  </a:lnTo>
                  <a:lnTo>
                    <a:pt x="1069" y="7187"/>
                  </a:lnTo>
                  <a:lnTo>
                    <a:pt x="778" y="6508"/>
                  </a:lnTo>
                  <a:lnTo>
                    <a:pt x="487" y="5731"/>
                  </a:lnTo>
                  <a:lnTo>
                    <a:pt x="389" y="4856"/>
                  </a:lnTo>
                  <a:lnTo>
                    <a:pt x="487" y="3982"/>
                  </a:lnTo>
                  <a:lnTo>
                    <a:pt x="778" y="3108"/>
                  </a:lnTo>
                  <a:lnTo>
                    <a:pt x="1166" y="2428"/>
                  </a:lnTo>
                  <a:lnTo>
                    <a:pt x="1749" y="1748"/>
                  </a:lnTo>
                  <a:lnTo>
                    <a:pt x="2332" y="1166"/>
                  </a:lnTo>
                  <a:lnTo>
                    <a:pt x="3109" y="777"/>
                  </a:lnTo>
                  <a:lnTo>
                    <a:pt x="3983" y="486"/>
                  </a:lnTo>
                  <a:lnTo>
                    <a:pt x="4857" y="389"/>
                  </a:lnTo>
                  <a:lnTo>
                    <a:pt x="5731" y="486"/>
                  </a:lnTo>
                  <a:lnTo>
                    <a:pt x="6606" y="777"/>
                  </a:lnTo>
                  <a:lnTo>
                    <a:pt x="7383" y="1166"/>
                  </a:lnTo>
                  <a:lnTo>
                    <a:pt x="7965" y="1651"/>
                  </a:lnTo>
                  <a:lnTo>
                    <a:pt x="8548" y="2331"/>
                  </a:lnTo>
                  <a:lnTo>
                    <a:pt x="8937" y="3108"/>
                  </a:lnTo>
                  <a:lnTo>
                    <a:pt x="9228" y="3885"/>
                  </a:lnTo>
                  <a:lnTo>
                    <a:pt x="9325" y="4759"/>
                  </a:lnTo>
                  <a:lnTo>
                    <a:pt x="9422" y="4954"/>
                  </a:lnTo>
                  <a:lnTo>
                    <a:pt x="9714" y="4954"/>
                  </a:lnTo>
                  <a:lnTo>
                    <a:pt x="9714" y="4759"/>
                  </a:lnTo>
                  <a:lnTo>
                    <a:pt x="9617" y="3788"/>
                  </a:lnTo>
                  <a:lnTo>
                    <a:pt x="9325" y="2914"/>
                  </a:lnTo>
                  <a:lnTo>
                    <a:pt x="8840" y="2137"/>
                  </a:lnTo>
                  <a:lnTo>
                    <a:pt x="8257" y="1360"/>
                  </a:lnTo>
                  <a:lnTo>
                    <a:pt x="7577" y="777"/>
                  </a:lnTo>
                  <a:lnTo>
                    <a:pt x="6800" y="389"/>
                  </a:lnTo>
                  <a:lnTo>
                    <a:pt x="5829" y="97"/>
                  </a:lnTo>
                  <a:lnTo>
                    <a:pt x="48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7"/>
            <p:cNvSpPr/>
            <p:nvPr/>
          </p:nvSpPr>
          <p:spPr>
            <a:xfrm>
              <a:off x="1560954" y="1344148"/>
              <a:ext cx="324402" cy="371480"/>
            </a:xfrm>
            <a:custGeom>
              <a:avLst/>
              <a:gdLst/>
              <a:ahLst/>
              <a:cxnLst/>
              <a:rect l="l" t="t" r="r" b="b"/>
              <a:pathLst>
                <a:path w="12045" h="13793" fill="none" extrusionOk="0">
                  <a:moveTo>
                    <a:pt x="9422" y="7285"/>
                  </a:moveTo>
                  <a:lnTo>
                    <a:pt x="9422" y="6896"/>
                  </a:lnTo>
                  <a:lnTo>
                    <a:pt x="9422" y="6896"/>
                  </a:lnTo>
                  <a:lnTo>
                    <a:pt x="9714" y="6799"/>
                  </a:lnTo>
                  <a:lnTo>
                    <a:pt x="9908" y="6605"/>
                  </a:lnTo>
                  <a:lnTo>
                    <a:pt x="10005" y="6410"/>
                  </a:lnTo>
                  <a:lnTo>
                    <a:pt x="10005" y="6119"/>
                  </a:lnTo>
                  <a:lnTo>
                    <a:pt x="10005" y="6119"/>
                  </a:lnTo>
                  <a:lnTo>
                    <a:pt x="9908" y="5828"/>
                  </a:lnTo>
                  <a:lnTo>
                    <a:pt x="9811" y="5633"/>
                  </a:lnTo>
                  <a:lnTo>
                    <a:pt x="9617" y="5536"/>
                  </a:lnTo>
                  <a:lnTo>
                    <a:pt x="9325" y="5536"/>
                  </a:lnTo>
                  <a:lnTo>
                    <a:pt x="7965" y="5536"/>
                  </a:lnTo>
                  <a:lnTo>
                    <a:pt x="7965" y="5536"/>
                  </a:lnTo>
                  <a:lnTo>
                    <a:pt x="7771" y="5536"/>
                  </a:lnTo>
                  <a:lnTo>
                    <a:pt x="7577" y="5633"/>
                  </a:lnTo>
                  <a:lnTo>
                    <a:pt x="7383" y="5828"/>
                  </a:lnTo>
                  <a:lnTo>
                    <a:pt x="7285" y="6119"/>
                  </a:lnTo>
                  <a:lnTo>
                    <a:pt x="7285" y="6119"/>
                  </a:lnTo>
                  <a:lnTo>
                    <a:pt x="7383" y="6410"/>
                  </a:lnTo>
                  <a:lnTo>
                    <a:pt x="7480" y="6605"/>
                  </a:lnTo>
                  <a:lnTo>
                    <a:pt x="7674" y="6799"/>
                  </a:lnTo>
                  <a:lnTo>
                    <a:pt x="7965" y="6896"/>
                  </a:lnTo>
                  <a:lnTo>
                    <a:pt x="7965" y="7285"/>
                  </a:lnTo>
                  <a:lnTo>
                    <a:pt x="7965" y="7285"/>
                  </a:lnTo>
                  <a:lnTo>
                    <a:pt x="7285" y="7479"/>
                  </a:lnTo>
                  <a:lnTo>
                    <a:pt x="6703" y="7770"/>
                  </a:lnTo>
                  <a:lnTo>
                    <a:pt x="6217" y="8256"/>
                  </a:lnTo>
                  <a:lnTo>
                    <a:pt x="5829" y="8741"/>
                  </a:lnTo>
                  <a:lnTo>
                    <a:pt x="5829" y="8062"/>
                  </a:lnTo>
                  <a:lnTo>
                    <a:pt x="5829" y="8062"/>
                  </a:lnTo>
                  <a:lnTo>
                    <a:pt x="5829" y="7867"/>
                  </a:lnTo>
                  <a:lnTo>
                    <a:pt x="5926" y="7576"/>
                  </a:lnTo>
                  <a:lnTo>
                    <a:pt x="6897" y="5731"/>
                  </a:lnTo>
                  <a:lnTo>
                    <a:pt x="6897" y="5731"/>
                  </a:lnTo>
                  <a:lnTo>
                    <a:pt x="6897" y="5536"/>
                  </a:lnTo>
                  <a:lnTo>
                    <a:pt x="6897" y="5439"/>
                  </a:lnTo>
                  <a:lnTo>
                    <a:pt x="6800" y="5439"/>
                  </a:lnTo>
                  <a:lnTo>
                    <a:pt x="6800" y="5439"/>
                  </a:lnTo>
                  <a:lnTo>
                    <a:pt x="6508" y="5536"/>
                  </a:lnTo>
                  <a:lnTo>
                    <a:pt x="6314" y="5633"/>
                  </a:lnTo>
                  <a:lnTo>
                    <a:pt x="6314" y="5633"/>
                  </a:lnTo>
                  <a:lnTo>
                    <a:pt x="6120" y="5731"/>
                  </a:lnTo>
                  <a:lnTo>
                    <a:pt x="6120" y="5731"/>
                  </a:lnTo>
                  <a:lnTo>
                    <a:pt x="5926" y="5633"/>
                  </a:lnTo>
                  <a:lnTo>
                    <a:pt x="5926" y="5633"/>
                  </a:lnTo>
                  <a:lnTo>
                    <a:pt x="5829" y="5536"/>
                  </a:lnTo>
                  <a:lnTo>
                    <a:pt x="5537" y="5439"/>
                  </a:lnTo>
                  <a:lnTo>
                    <a:pt x="5537" y="5439"/>
                  </a:lnTo>
                  <a:lnTo>
                    <a:pt x="5246" y="5536"/>
                  </a:lnTo>
                  <a:lnTo>
                    <a:pt x="5052" y="5633"/>
                  </a:lnTo>
                  <a:lnTo>
                    <a:pt x="5052" y="5633"/>
                  </a:lnTo>
                  <a:lnTo>
                    <a:pt x="4857" y="5731"/>
                  </a:lnTo>
                  <a:lnTo>
                    <a:pt x="4857" y="5731"/>
                  </a:lnTo>
                  <a:lnTo>
                    <a:pt x="4663" y="5633"/>
                  </a:lnTo>
                  <a:lnTo>
                    <a:pt x="4663" y="5633"/>
                  </a:lnTo>
                  <a:lnTo>
                    <a:pt x="4566" y="5536"/>
                  </a:lnTo>
                  <a:lnTo>
                    <a:pt x="4275" y="5439"/>
                  </a:lnTo>
                  <a:lnTo>
                    <a:pt x="4275" y="5439"/>
                  </a:lnTo>
                  <a:lnTo>
                    <a:pt x="3983" y="5536"/>
                  </a:lnTo>
                  <a:lnTo>
                    <a:pt x="3789" y="5633"/>
                  </a:lnTo>
                  <a:lnTo>
                    <a:pt x="3789" y="5633"/>
                  </a:lnTo>
                  <a:lnTo>
                    <a:pt x="3595" y="5731"/>
                  </a:lnTo>
                  <a:lnTo>
                    <a:pt x="3595" y="5731"/>
                  </a:lnTo>
                  <a:lnTo>
                    <a:pt x="3400" y="5633"/>
                  </a:lnTo>
                  <a:lnTo>
                    <a:pt x="3400" y="5633"/>
                  </a:lnTo>
                  <a:lnTo>
                    <a:pt x="3303" y="5536"/>
                  </a:lnTo>
                  <a:lnTo>
                    <a:pt x="3012" y="5439"/>
                  </a:lnTo>
                  <a:lnTo>
                    <a:pt x="3012" y="5439"/>
                  </a:lnTo>
                  <a:lnTo>
                    <a:pt x="2915" y="5439"/>
                  </a:lnTo>
                  <a:lnTo>
                    <a:pt x="2818" y="5536"/>
                  </a:lnTo>
                  <a:lnTo>
                    <a:pt x="2818" y="5731"/>
                  </a:lnTo>
                  <a:lnTo>
                    <a:pt x="3789" y="7576"/>
                  </a:lnTo>
                  <a:lnTo>
                    <a:pt x="3789" y="7576"/>
                  </a:lnTo>
                  <a:lnTo>
                    <a:pt x="3886" y="7867"/>
                  </a:lnTo>
                  <a:lnTo>
                    <a:pt x="3886" y="8062"/>
                  </a:lnTo>
                  <a:lnTo>
                    <a:pt x="3886" y="8839"/>
                  </a:lnTo>
                  <a:lnTo>
                    <a:pt x="3595" y="8839"/>
                  </a:lnTo>
                  <a:lnTo>
                    <a:pt x="3595" y="8839"/>
                  </a:lnTo>
                  <a:lnTo>
                    <a:pt x="3303" y="8936"/>
                  </a:lnTo>
                  <a:lnTo>
                    <a:pt x="3206" y="9033"/>
                  </a:lnTo>
                  <a:lnTo>
                    <a:pt x="3012" y="9227"/>
                  </a:lnTo>
                  <a:lnTo>
                    <a:pt x="3012" y="9421"/>
                  </a:lnTo>
                  <a:lnTo>
                    <a:pt x="3012" y="9616"/>
                  </a:lnTo>
                  <a:lnTo>
                    <a:pt x="2720" y="9616"/>
                  </a:lnTo>
                  <a:lnTo>
                    <a:pt x="2720" y="9616"/>
                  </a:lnTo>
                  <a:lnTo>
                    <a:pt x="2235" y="8741"/>
                  </a:lnTo>
                  <a:lnTo>
                    <a:pt x="1555" y="7867"/>
                  </a:lnTo>
                  <a:lnTo>
                    <a:pt x="1555" y="7867"/>
                  </a:lnTo>
                  <a:lnTo>
                    <a:pt x="1069" y="7187"/>
                  </a:lnTo>
                  <a:lnTo>
                    <a:pt x="778" y="6508"/>
                  </a:lnTo>
                  <a:lnTo>
                    <a:pt x="487" y="5731"/>
                  </a:lnTo>
                  <a:lnTo>
                    <a:pt x="389" y="4856"/>
                  </a:lnTo>
                  <a:lnTo>
                    <a:pt x="389" y="4856"/>
                  </a:lnTo>
                  <a:lnTo>
                    <a:pt x="487" y="3982"/>
                  </a:lnTo>
                  <a:lnTo>
                    <a:pt x="778" y="3108"/>
                  </a:lnTo>
                  <a:lnTo>
                    <a:pt x="1166" y="2428"/>
                  </a:lnTo>
                  <a:lnTo>
                    <a:pt x="1749" y="1748"/>
                  </a:lnTo>
                  <a:lnTo>
                    <a:pt x="2332" y="1166"/>
                  </a:lnTo>
                  <a:lnTo>
                    <a:pt x="3109" y="777"/>
                  </a:lnTo>
                  <a:lnTo>
                    <a:pt x="3983" y="486"/>
                  </a:lnTo>
                  <a:lnTo>
                    <a:pt x="4857" y="389"/>
                  </a:lnTo>
                  <a:lnTo>
                    <a:pt x="4857" y="389"/>
                  </a:lnTo>
                  <a:lnTo>
                    <a:pt x="5731" y="486"/>
                  </a:lnTo>
                  <a:lnTo>
                    <a:pt x="6606" y="777"/>
                  </a:lnTo>
                  <a:lnTo>
                    <a:pt x="7383" y="1166"/>
                  </a:lnTo>
                  <a:lnTo>
                    <a:pt x="7965" y="1651"/>
                  </a:lnTo>
                  <a:lnTo>
                    <a:pt x="8548" y="2331"/>
                  </a:lnTo>
                  <a:lnTo>
                    <a:pt x="8937" y="3108"/>
                  </a:lnTo>
                  <a:lnTo>
                    <a:pt x="9228" y="3885"/>
                  </a:lnTo>
                  <a:lnTo>
                    <a:pt x="9325" y="4759"/>
                  </a:lnTo>
                  <a:lnTo>
                    <a:pt x="9325" y="4759"/>
                  </a:lnTo>
                  <a:lnTo>
                    <a:pt x="9422" y="4954"/>
                  </a:lnTo>
                  <a:lnTo>
                    <a:pt x="9519" y="4954"/>
                  </a:lnTo>
                  <a:lnTo>
                    <a:pt x="9519" y="4954"/>
                  </a:lnTo>
                  <a:lnTo>
                    <a:pt x="9714" y="4954"/>
                  </a:lnTo>
                  <a:lnTo>
                    <a:pt x="9714" y="4759"/>
                  </a:lnTo>
                  <a:lnTo>
                    <a:pt x="9714" y="4759"/>
                  </a:lnTo>
                  <a:lnTo>
                    <a:pt x="9617" y="3788"/>
                  </a:lnTo>
                  <a:lnTo>
                    <a:pt x="9325" y="2914"/>
                  </a:lnTo>
                  <a:lnTo>
                    <a:pt x="8840" y="2137"/>
                  </a:lnTo>
                  <a:lnTo>
                    <a:pt x="8257" y="1360"/>
                  </a:lnTo>
                  <a:lnTo>
                    <a:pt x="7577" y="777"/>
                  </a:lnTo>
                  <a:lnTo>
                    <a:pt x="6800" y="389"/>
                  </a:lnTo>
                  <a:lnTo>
                    <a:pt x="5829" y="97"/>
                  </a:lnTo>
                  <a:lnTo>
                    <a:pt x="4857" y="0"/>
                  </a:lnTo>
                  <a:lnTo>
                    <a:pt x="4857" y="0"/>
                  </a:lnTo>
                  <a:lnTo>
                    <a:pt x="4857" y="0"/>
                  </a:lnTo>
                  <a:lnTo>
                    <a:pt x="4857" y="0"/>
                  </a:lnTo>
                  <a:lnTo>
                    <a:pt x="3886" y="97"/>
                  </a:lnTo>
                  <a:lnTo>
                    <a:pt x="3012" y="389"/>
                  </a:lnTo>
                  <a:lnTo>
                    <a:pt x="2138" y="874"/>
                  </a:lnTo>
                  <a:lnTo>
                    <a:pt x="1458" y="1457"/>
                  </a:lnTo>
                  <a:lnTo>
                    <a:pt x="875" y="2137"/>
                  </a:lnTo>
                  <a:lnTo>
                    <a:pt x="389" y="3011"/>
                  </a:lnTo>
                  <a:lnTo>
                    <a:pt x="98" y="3885"/>
                  </a:lnTo>
                  <a:lnTo>
                    <a:pt x="1" y="4856"/>
                  </a:lnTo>
                  <a:lnTo>
                    <a:pt x="1" y="4856"/>
                  </a:lnTo>
                  <a:lnTo>
                    <a:pt x="98" y="5731"/>
                  </a:lnTo>
                  <a:lnTo>
                    <a:pt x="389" y="6605"/>
                  </a:lnTo>
                  <a:lnTo>
                    <a:pt x="778" y="7382"/>
                  </a:lnTo>
                  <a:lnTo>
                    <a:pt x="1264" y="8159"/>
                  </a:lnTo>
                  <a:lnTo>
                    <a:pt x="1264" y="8159"/>
                  </a:lnTo>
                  <a:lnTo>
                    <a:pt x="1846" y="8839"/>
                  </a:lnTo>
                  <a:lnTo>
                    <a:pt x="2332" y="9713"/>
                  </a:lnTo>
                  <a:lnTo>
                    <a:pt x="2332" y="9713"/>
                  </a:lnTo>
                  <a:lnTo>
                    <a:pt x="2041" y="10004"/>
                  </a:lnTo>
                  <a:lnTo>
                    <a:pt x="1943" y="10296"/>
                  </a:lnTo>
                  <a:lnTo>
                    <a:pt x="1943" y="10296"/>
                  </a:lnTo>
                  <a:lnTo>
                    <a:pt x="2041" y="10587"/>
                  </a:lnTo>
                  <a:lnTo>
                    <a:pt x="2235" y="10781"/>
                  </a:lnTo>
                  <a:lnTo>
                    <a:pt x="2235" y="10781"/>
                  </a:lnTo>
                  <a:lnTo>
                    <a:pt x="2041" y="11073"/>
                  </a:lnTo>
                  <a:lnTo>
                    <a:pt x="1943" y="11364"/>
                  </a:lnTo>
                  <a:lnTo>
                    <a:pt x="1943" y="11364"/>
                  </a:lnTo>
                  <a:lnTo>
                    <a:pt x="2041" y="11558"/>
                  </a:lnTo>
                  <a:lnTo>
                    <a:pt x="2235" y="11850"/>
                  </a:lnTo>
                  <a:lnTo>
                    <a:pt x="2235" y="11850"/>
                  </a:lnTo>
                  <a:lnTo>
                    <a:pt x="2041" y="12044"/>
                  </a:lnTo>
                  <a:lnTo>
                    <a:pt x="1943" y="12335"/>
                  </a:lnTo>
                  <a:lnTo>
                    <a:pt x="1943" y="12335"/>
                  </a:lnTo>
                  <a:lnTo>
                    <a:pt x="2041" y="12627"/>
                  </a:lnTo>
                  <a:lnTo>
                    <a:pt x="2235" y="12821"/>
                  </a:lnTo>
                  <a:lnTo>
                    <a:pt x="2429" y="13015"/>
                  </a:lnTo>
                  <a:lnTo>
                    <a:pt x="2720" y="13015"/>
                  </a:lnTo>
                  <a:lnTo>
                    <a:pt x="2720" y="13015"/>
                  </a:lnTo>
                  <a:lnTo>
                    <a:pt x="2720" y="13015"/>
                  </a:lnTo>
                  <a:lnTo>
                    <a:pt x="3012" y="13404"/>
                  </a:lnTo>
                  <a:lnTo>
                    <a:pt x="3206" y="13695"/>
                  </a:lnTo>
                  <a:lnTo>
                    <a:pt x="3400" y="13792"/>
                  </a:lnTo>
                  <a:lnTo>
                    <a:pt x="3595" y="13792"/>
                  </a:lnTo>
                  <a:lnTo>
                    <a:pt x="6120" y="13792"/>
                  </a:lnTo>
                  <a:lnTo>
                    <a:pt x="6120" y="13792"/>
                  </a:lnTo>
                  <a:lnTo>
                    <a:pt x="6411" y="13792"/>
                  </a:lnTo>
                  <a:lnTo>
                    <a:pt x="6606" y="13695"/>
                  </a:lnTo>
                  <a:lnTo>
                    <a:pt x="6800" y="13501"/>
                  </a:lnTo>
                  <a:lnTo>
                    <a:pt x="6994" y="13306"/>
                  </a:lnTo>
                  <a:lnTo>
                    <a:pt x="6994" y="13306"/>
                  </a:lnTo>
                  <a:lnTo>
                    <a:pt x="7383" y="13598"/>
                  </a:lnTo>
                  <a:lnTo>
                    <a:pt x="7771" y="13695"/>
                  </a:lnTo>
                  <a:lnTo>
                    <a:pt x="8257" y="13792"/>
                  </a:lnTo>
                  <a:lnTo>
                    <a:pt x="8645" y="13792"/>
                  </a:lnTo>
                  <a:lnTo>
                    <a:pt x="8645" y="13792"/>
                  </a:lnTo>
                  <a:lnTo>
                    <a:pt x="9325" y="13792"/>
                  </a:lnTo>
                  <a:lnTo>
                    <a:pt x="10005" y="13598"/>
                  </a:lnTo>
                  <a:lnTo>
                    <a:pt x="10588" y="13306"/>
                  </a:lnTo>
                  <a:lnTo>
                    <a:pt x="11073" y="12821"/>
                  </a:lnTo>
                  <a:lnTo>
                    <a:pt x="11462" y="12335"/>
                  </a:lnTo>
                  <a:lnTo>
                    <a:pt x="11753" y="11752"/>
                  </a:lnTo>
                  <a:lnTo>
                    <a:pt x="11948" y="11170"/>
                  </a:lnTo>
                  <a:lnTo>
                    <a:pt x="12045" y="10490"/>
                  </a:lnTo>
                  <a:lnTo>
                    <a:pt x="12045" y="10490"/>
                  </a:lnTo>
                  <a:lnTo>
                    <a:pt x="11948" y="9907"/>
                  </a:lnTo>
                  <a:lnTo>
                    <a:pt x="11850" y="9421"/>
                  </a:lnTo>
                  <a:lnTo>
                    <a:pt x="11559" y="8839"/>
                  </a:lnTo>
                  <a:lnTo>
                    <a:pt x="11268" y="8450"/>
                  </a:lnTo>
                  <a:lnTo>
                    <a:pt x="10879" y="8062"/>
                  </a:lnTo>
                  <a:lnTo>
                    <a:pt x="10491" y="7673"/>
                  </a:lnTo>
                  <a:lnTo>
                    <a:pt x="10005" y="7479"/>
                  </a:lnTo>
                  <a:lnTo>
                    <a:pt x="9422" y="7285"/>
                  </a:lnTo>
                  <a:lnTo>
                    <a:pt x="9422" y="728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7"/>
            <p:cNvSpPr/>
            <p:nvPr/>
          </p:nvSpPr>
          <p:spPr>
            <a:xfrm>
              <a:off x="1767607" y="1503696"/>
              <a:ext cx="54969" cy="15729"/>
            </a:xfrm>
            <a:custGeom>
              <a:avLst/>
              <a:gdLst/>
              <a:ahLst/>
              <a:cxnLst/>
              <a:rect l="l" t="t" r="r" b="b"/>
              <a:pathLst>
                <a:path w="2041" h="584" fill="none" extrusionOk="0">
                  <a:moveTo>
                    <a:pt x="1" y="292"/>
                  </a:moveTo>
                  <a:lnTo>
                    <a:pt x="1" y="292"/>
                  </a:lnTo>
                  <a:lnTo>
                    <a:pt x="98" y="98"/>
                  </a:lnTo>
                  <a:lnTo>
                    <a:pt x="292" y="1"/>
                  </a:lnTo>
                  <a:lnTo>
                    <a:pt x="1749" y="1"/>
                  </a:lnTo>
                  <a:lnTo>
                    <a:pt x="1749" y="1"/>
                  </a:lnTo>
                  <a:lnTo>
                    <a:pt x="1846" y="1"/>
                  </a:lnTo>
                  <a:lnTo>
                    <a:pt x="1944" y="195"/>
                  </a:lnTo>
                  <a:lnTo>
                    <a:pt x="1944" y="195"/>
                  </a:lnTo>
                  <a:lnTo>
                    <a:pt x="2041" y="292"/>
                  </a:lnTo>
                  <a:lnTo>
                    <a:pt x="1944" y="486"/>
                  </a:lnTo>
                  <a:lnTo>
                    <a:pt x="1846" y="486"/>
                  </a:lnTo>
                  <a:lnTo>
                    <a:pt x="1749" y="584"/>
                  </a:lnTo>
                  <a:lnTo>
                    <a:pt x="292" y="584"/>
                  </a:lnTo>
                  <a:lnTo>
                    <a:pt x="292" y="584"/>
                  </a:lnTo>
                  <a:lnTo>
                    <a:pt x="98" y="486"/>
                  </a:lnTo>
                  <a:lnTo>
                    <a:pt x="1" y="292"/>
                  </a:lnTo>
                  <a:lnTo>
                    <a:pt x="1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7"/>
            <p:cNvSpPr/>
            <p:nvPr/>
          </p:nvSpPr>
          <p:spPr>
            <a:xfrm>
              <a:off x="1785921" y="1529874"/>
              <a:ext cx="18341" cy="7864"/>
            </a:xfrm>
            <a:custGeom>
              <a:avLst/>
              <a:gdLst/>
              <a:ahLst/>
              <a:cxnLst/>
              <a:rect l="l" t="t" r="r" b="b"/>
              <a:pathLst>
                <a:path w="681" h="292" fill="none" extrusionOk="0">
                  <a:moveTo>
                    <a:pt x="1" y="0"/>
                  </a:moveTo>
                  <a:lnTo>
                    <a:pt x="681" y="0"/>
                  </a:lnTo>
                  <a:lnTo>
                    <a:pt x="681" y="291"/>
                  </a:lnTo>
                  <a:lnTo>
                    <a:pt x="681" y="291"/>
                  </a:lnTo>
                  <a:lnTo>
                    <a:pt x="292" y="291"/>
                  </a:lnTo>
                  <a:lnTo>
                    <a:pt x="292" y="291"/>
                  </a:lnTo>
                  <a:lnTo>
                    <a:pt x="1" y="291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7"/>
            <p:cNvSpPr/>
            <p:nvPr/>
          </p:nvSpPr>
          <p:spPr>
            <a:xfrm>
              <a:off x="1652525" y="1501084"/>
              <a:ext cx="78508" cy="81121"/>
            </a:xfrm>
            <a:custGeom>
              <a:avLst/>
              <a:gdLst/>
              <a:ahLst/>
              <a:cxnLst/>
              <a:rect l="l" t="t" r="r" b="b"/>
              <a:pathLst>
                <a:path w="2915" h="3012" fill="none" extrusionOk="0">
                  <a:moveTo>
                    <a:pt x="680" y="1555"/>
                  </a:moveTo>
                  <a:lnTo>
                    <a:pt x="0" y="292"/>
                  </a:lnTo>
                  <a:lnTo>
                    <a:pt x="0" y="292"/>
                  </a:lnTo>
                  <a:lnTo>
                    <a:pt x="292" y="292"/>
                  </a:lnTo>
                  <a:lnTo>
                    <a:pt x="583" y="195"/>
                  </a:lnTo>
                  <a:lnTo>
                    <a:pt x="680" y="1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069" y="98"/>
                  </a:lnTo>
                  <a:lnTo>
                    <a:pt x="1069" y="98"/>
                  </a:lnTo>
                  <a:lnTo>
                    <a:pt x="1166" y="195"/>
                  </a:lnTo>
                  <a:lnTo>
                    <a:pt x="1457" y="292"/>
                  </a:lnTo>
                  <a:lnTo>
                    <a:pt x="1457" y="292"/>
                  </a:lnTo>
                  <a:lnTo>
                    <a:pt x="1749" y="195"/>
                  </a:lnTo>
                  <a:lnTo>
                    <a:pt x="1943" y="98"/>
                  </a:lnTo>
                  <a:lnTo>
                    <a:pt x="1943" y="98"/>
                  </a:lnTo>
                  <a:lnTo>
                    <a:pt x="2137" y="1"/>
                  </a:lnTo>
                  <a:lnTo>
                    <a:pt x="2137" y="1"/>
                  </a:lnTo>
                  <a:lnTo>
                    <a:pt x="2331" y="98"/>
                  </a:lnTo>
                  <a:lnTo>
                    <a:pt x="2331" y="98"/>
                  </a:lnTo>
                  <a:lnTo>
                    <a:pt x="2623" y="292"/>
                  </a:lnTo>
                  <a:lnTo>
                    <a:pt x="2914" y="292"/>
                  </a:lnTo>
                  <a:lnTo>
                    <a:pt x="2234" y="1555"/>
                  </a:lnTo>
                  <a:lnTo>
                    <a:pt x="2234" y="1555"/>
                  </a:lnTo>
                  <a:lnTo>
                    <a:pt x="2137" y="1943"/>
                  </a:lnTo>
                  <a:lnTo>
                    <a:pt x="2040" y="2332"/>
                  </a:lnTo>
                  <a:lnTo>
                    <a:pt x="2040" y="3012"/>
                  </a:lnTo>
                  <a:lnTo>
                    <a:pt x="875" y="3012"/>
                  </a:lnTo>
                  <a:lnTo>
                    <a:pt x="875" y="2332"/>
                  </a:lnTo>
                  <a:lnTo>
                    <a:pt x="875" y="2332"/>
                  </a:lnTo>
                  <a:lnTo>
                    <a:pt x="875" y="1943"/>
                  </a:lnTo>
                  <a:lnTo>
                    <a:pt x="680" y="1555"/>
                  </a:lnTo>
                  <a:lnTo>
                    <a:pt x="680" y="15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7"/>
            <p:cNvSpPr/>
            <p:nvPr/>
          </p:nvSpPr>
          <p:spPr>
            <a:xfrm>
              <a:off x="1652525" y="1592654"/>
              <a:ext cx="60194" cy="10477"/>
            </a:xfrm>
            <a:custGeom>
              <a:avLst/>
              <a:gdLst/>
              <a:ahLst/>
              <a:cxnLst/>
              <a:rect l="l" t="t" r="r" b="b"/>
              <a:pathLst>
                <a:path w="2235" h="389" fill="none" extrusionOk="0">
                  <a:moveTo>
                    <a:pt x="195" y="0"/>
                  </a:moveTo>
                  <a:lnTo>
                    <a:pt x="2234" y="0"/>
                  </a:lnTo>
                  <a:lnTo>
                    <a:pt x="2234" y="0"/>
                  </a:lnTo>
                  <a:lnTo>
                    <a:pt x="2137" y="389"/>
                  </a:lnTo>
                  <a:lnTo>
                    <a:pt x="0" y="389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0" y="97"/>
                  </a:lnTo>
                  <a:lnTo>
                    <a:pt x="195" y="0"/>
                  </a:lnTo>
                  <a:lnTo>
                    <a:pt x="19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7"/>
            <p:cNvSpPr/>
            <p:nvPr/>
          </p:nvSpPr>
          <p:spPr>
            <a:xfrm>
              <a:off x="1623734" y="1613581"/>
              <a:ext cx="88985" cy="44492"/>
            </a:xfrm>
            <a:custGeom>
              <a:avLst/>
              <a:gdLst/>
              <a:ahLst/>
              <a:cxnLst/>
              <a:rect l="l" t="t" r="r" b="b"/>
              <a:pathLst>
                <a:path w="3304" h="1652" fill="none" extrusionOk="0">
                  <a:moveTo>
                    <a:pt x="1" y="1360"/>
                  </a:moveTo>
                  <a:lnTo>
                    <a:pt x="1" y="1360"/>
                  </a:lnTo>
                  <a:lnTo>
                    <a:pt x="98" y="1069"/>
                  </a:lnTo>
                  <a:lnTo>
                    <a:pt x="292" y="971"/>
                  </a:lnTo>
                  <a:lnTo>
                    <a:pt x="584" y="971"/>
                  </a:lnTo>
                  <a:lnTo>
                    <a:pt x="584" y="971"/>
                  </a:lnTo>
                  <a:lnTo>
                    <a:pt x="778" y="971"/>
                  </a:lnTo>
                  <a:lnTo>
                    <a:pt x="778" y="874"/>
                  </a:lnTo>
                  <a:lnTo>
                    <a:pt x="778" y="874"/>
                  </a:lnTo>
                  <a:lnTo>
                    <a:pt x="778" y="680"/>
                  </a:lnTo>
                  <a:lnTo>
                    <a:pt x="584" y="583"/>
                  </a:lnTo>
                  <a:lnTo>
                    <a:pt x="292" y="583"/>
                  </a:lnTo>
                  <a:lnTo>
                    <a:pt x="292" y="583"/>
                  </a:lnTo>
                  <a:lnTo>
                    <a:pt x="98" y="583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1" y="194"/>
                  </a:lnTo>
                  <a:lnTo>
                    <a:pt x="98" y="97"/>
                  </a:lnTo>
                  <a:lnTo>
                    <a:pt x="195" y="0"/>
                  </a:lnTo>
                  <a:lnTo>
                    <a:pt x="292" y="0"/>
                  </a:lnTo>
                  <a:lnTo>
                    <a:pt x="3109" y="0"/>
                  </a:lnTo>
                  <a:lnTo>
                    <a:pt x="3109" y="0"/>
                  </a:lnTo>
                  <a:lnTo>
                    <a:pt x="3012" y="486"/>
                  </a:lnTo>
                  <a:lnTo>
                    <a:pt x="3012" y="486"/>
                  </a:lnTo>
                  <a:lnTo>
                    <a:pt x="3109" y="583"/>
                  </a:lnTo>
                  <a:lnTo>
                    <a:pt x="1555" y="583"/>
                  </a:lnTo>
                  <a:lnTo>
                    <a:pt x="1555" y="583"/>
                  </a:lnTo>
                  <a:lnTo>
                    <a:pt x="1458" y="680"/>
                  </a:lnTo>
                  <a:lnTo>
                    <a:pt x="1361" y="777"/>
                  </a:lnTo>
                  <a:lnTo>
                    <a:pt x="1361" y="777"/>
                  </a:lnTo>
                  <a:lnTo>
                    <a:pt x="1361" y="971"/>
                  </a:lnTo>
                  <a:lnTo>
                    <a:pt x="1555" y="971"/>
                  </a:lnTo>
                  <a:lnTo>
                    <a:pt x="3109" y="971"/>
                  </a:lnTo>
                  <a:lnTo>
                    <a:pt x="3109" y="971"/>
                  </a:lnTo>
                  <a:lnTo>
                    <a:pt x="3303" y="1651"/>
                  </a:lnTo>
                  <a:lnTo>
                    <a:pt x="292" y="1651"/>
                  </a:lnTo>
                  <a:lnTo>
                    <a:pt x="292" y="1651"/>
                  </a:lnTo>
                  <a:lnTo>
                    <a:pt x="98" y="1554"/>
                  </a:lnTo>
                  <a:lnTo>
                    <a:pt x="1" y="1360"/>
                  </a:lnTo>
                  <a:lnTo>
                    <a:pt x="1" y="136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7"/>
            <p:cNvSpPr/>
            <p:nvPr/>
          </p:nvSpPr>
          <p:spPr>
            <a:xfrm>
              <a:off x="1623734" y="1668496"/>
              <a:ext cx="104687" cy="15729"/>
            </a:xfrm>
            <a:custGeom>
              <a:avLst/>
              <a:gdLst/>
              <a:ahLst/>
              <a:cxnLst/>
              <a:rect l="l" t="t" r="r" b="b"/>
              <a:pathLst>
                <a:path w="3887" h="584" fill="none" extrusionOk="0">
                  <a:moveTo>
                    <a:pt x="1" y="292"/>
                  </a:moveTo>
                  <a:lnTo>
                    <a:pt x="1" y="292"/>
                  </a:lnTo>
                  <a:lnTo>
                    <a:pt x="98" y="98"/>
                  </a:lnTo>
                  <a:lnTo>
                    <a:pt x="292" y="1"/>
                  </a:lnTo>
                  <a:lnTo>
                    <a:pt x="3400" y="1"/>
                  </a:lnTo>
                  <a:lnTo>
                    <a:pt x="3400" y="1"/>
                  </a:lnTo>
                  <a:lnTo>
                    <a:pt x="3886" y="584"/>
                  </a:lnTo>
                  <a:lnTo>
                    <a:pt x="292" y="584"/>
                  </a:lnTo>
                  <a:lnTo>
                    <a:pt x="292" y="584"/>
                  </a:lnTo>
                  <a:lnTo>
                    <a:pt x="98" y="486"/>
                  </a:lnTo>
                  <a:lnTo>
                    <a:pt x="1" y="292"/>
                  </a:lnTo>
                  <a:lnTo>
                    <a:pt x="1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7"/>
            <p:cNvSpPr/>
            <p:nvPr/>
          </p:nvSpPr>
          <p:spPr>
            <a:xfrm>
              <a:off x="1647300" y="1697287"/>
              <a:ext cx="91571" cy="7864"/>
            </a:xfrm>
            <a:custGeom>
              <a:avLst/>
              <a:gdLst/>
              <a:ahLst/>
              <a:cxnLst/>
              <a:rect l="l" t="t" r="r" b="b"/>
              <a:pathLst>
                <a:path w="3400" h="292" fill="none" extrusionOk="0">
                  <a:moveTo>
                    <a:pt x="2914" y="292"/>
                  </a:moveTo>
                  <a:lnTo>
                    <a:pt x="389" y="292"/>
                  </a:lnTo>
                  <a:lnTo>
                    <a:pt x="389" y="292"/>
                  </a:lnTo>
                  <a:lnTo>
                    <a:pt x="97" y="194"/>
                  </a:lnTo>
                  <a:lnTo>
                    <a:pt x="0" y="0"/>
                  </a:lnTo>
                  <a:lnTo>
                    <a:pt x="3302" y="0"/>
                  </a:lnTo>
                  <a:lnTo>
                    <a:pt x="3302" y="0"/>
                  </a:lnTo>
                  <a:lnTo>
                    <a:pt x="3400" y="0"/>
                  </a:lnTo>
                  <a:lnTo>
                    <a:pt x="3400" y="0"/>
                  </a:lnTo>
                  <a:lnTo>
                    <a:pt x="3205" y="194"/>
                  </a:lnTo>
                  <a:lnTo>
                    <a:pt x="2914" y="292"/>
                  </a:lnTo>
                  <a:lnTo>
                    <a:pt x="2914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7"/>
            <p:cNvSpPr/>
            <p:nvPr/>
          </p:nvSpPr>
          <p:spPr>
            <a:xfrm>
              <a:off x="1715304" y="1548162"/>
              <a:ext cx="156990" cy="156990"/>
            </a:xfrm>
            <a:custGeom>
              <a:avLst/>
              <a:gdLst/>
              <a:ahLst/>
              <a:cxnLst/>
              <a:rect l="l" t="t" r="r" b="b"/>
              <a:pathLst>
                <a:path w="5829" h="5829" fill="none" extrusionOk="0">
                  <a:moveTo>
                    <a:pt x="2914" y="5829"/>
                  </a:moveTo>
                  <a:lnTo>
                    <a:pt x="2914" y="5829"/>
                  </a:lnTo>
                  <a:lnTo>
                    <a:pt x="2332" y="5829"/>
                  </a:lnTo>
                  <a:lnTo>
                    <a:pt x="1846" y="5634"/>
                  </a:lnTo>
                  <a:lnTo>
                    <a:pt x="1360" y="5343"/>
                  </a:lnTo>
                  <a:lnTo>
                    <a:pt x="875" y="4954"/>
                  </a:lnTo>
                  <a:lnTo>
                    <a:pt x="583" y="4566"/>
                  </a:lnTo>
                  <a:lnTo>
                    <a:pt x="292" y="4080"/>
                  </a:lnTo>
                  <a:lnTo>
                    <a:pt x="98" y="3498"/>
                  </a:lnTo>
                  <a:lnTo>
                    <a:pt x="0" y="2915"/>
                  </a:lnTo>
                  <a:lnTo>
                    <a:pt x="0" y="2915"/>
                  </a:lnTo>
                  <a:lnTo>
                    <a:pt x="98" y="2332"/>
                  </a:lnTo>
                  <a:lnTo>
                    <a:pt x="292" y="1846"/>
                  </a:lnTo>
                  <a:lnTo>
                    <a:pt x="583" y="1264"/>
                  </a:lnTo>
                  <a:lnTo>
                    <a:pt x="875" y="875"/>
                  </a:lnTo>
                  <a:lnTo>
                    <a:pt x="1360" y="487"/>
                  </a:lnTo>
                  <a:lnTo>
                    <a:pt x="1846" y="292"/>
                  </a:lnTo>
                  <a:lnTo>
                    <a:pt x="2332" y="98"/>
                  </a:lnTo>
                  <a:lnTo>
                    <a:pt x="2914" y="1"/>
                  </a:lnTo>
                  <a:lnTo>
                    <a:pt x="2914" y="1"/>
                  </a:lnTo>
                  <a:lnTo>
                    <a:pt x="3497" y="98"/>
                  </a:lnTo>
                  <a:lnTo>
                    <a:pt x="4080" y="292"/>
                  </a:lnTo>
                  <a:lnTo>
                    <a:pt x="4565" y="487"/>
                  </a:lnTo>
                  <a:lnTo>
                    <a:pt x="5051" y="875"/>
                  </a:lnTo>
                  <a:lnTo>
                    <a:pt x="5342" y="1264"/>
                  </a:lnTo>
                  <a:lnTo>
                    <a:pt x="5634" y="1846"/>
                  </a:lnTo>
                  <a:lnTo>
                    <a:pt x="5828" y="2332"/>
                  </a:lnTo>
                  <a:lnTo>
                    <a:pt x="5828" y="2915"/>
                  </a:lnTo>
                  <a:lnTo>
                    <a:pt x="5828" y="2915"/>
                  </a:lnTo>
                  <a:lnTo>
                    <a:pt x="5828" y="3498"/>
                  </a:lnTo>
                  <a:lnTo>
                    <a:pt x="5634" y="4080"/>
                  </a:lnTo>
                  <a:lnTo>
                    <a:pt x="5342" y="4566"/>
                  </a:lnTo>
                  <a:lnTo>
                    <a:pt x="5051" y="4954"/>
                  </a:lnTo>
                  <a:lnTo>
                    <a:pt x="4565" y="5343"/>
                  </a:lnTo>
                  <a:lnTo>
                    <a:pt x="4080" y="5634"/>
                  </a:lnTo>
                  <a:lnTo>
                    <a:pt x="3497" y="5829"/>
                  </a:lnTo>
                  <a:lnTo>
                    <a:pt x="2914" y="5829"/>
                  </a:lnTo>
                  <a:lnTo>
                    <a:pt x="2914" y="582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7"/>
            <p:cNvSpPr/>
            <p:nvPr/>
          </p:nvSpPr>
          <p:spPr>
            <a:xfrm>
              <a:off x="1793786" y="170512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7"/>
            <p:cNvSpPr/>
            <p:nvPr/>
          </p:nvSpPr>
          <p:spPr>
            <a:xfrm>
              <a:off x="1728394" y="1561251"/>
              <a:ext cx="133424" cy="133451"/>
            </a:xfrm>
            <a:custGeom>
              <a:avLst/>
              <a:gdLst/>
              <a:ahLst/>
              <a:cxnLst/>
              <a:rect l="l" t="t" r="r" b="b"/>
              <a:pathLst>
                <a:path w="4954" h="4955" extrusionOk="0">
                  <a:moveTo>
                    <a:pt x="2914" y="389"/>
                  </a:moveTo>
                  <a:lnTo>
                    <a:pt x="3302" y="486"/>
                  </a:lnTo>
                  <a:lnTo>
                    <a:pt x="3594" y="680"/>
                  </a:lnTo>
                  <a:lnTo>
                    <a:pt x="3982" y="972"/>
                  </a:lnTo>
                  <a:lnTo>
                    <a:pt x="4177" y="1263"/>
                  </a:lnTo>
                  <a:lnTo>
                    <a:pt x="4371" y="1652"/>
                  </a:lnTo>
                  <a:lnTo>
                    <a:pt x="4468" y="2040"/>
                  </a:lnTo>
                  <a:lnTo>
                    <a:pt x="4565" y="2429"/>
                  </a:lnTo>
                  <a:lnTo>
                    <a:pt x="4468" y="2817"/>
                  </a:lnTo>
                  <a:lnTo>
                    <a:pt x="4371" y="3206"/>
                  </a:lnTo>
                  <a:lnTo>
                    <a:pt x="4177" y="3594"/>
                  </a:lnTo>
                  <a:lnTo>
                    <a:pt x="3982" y="3886"/>
                  </a:lnTo>
                  <a:lnTo>
                    <a:pt x="3594" y="4177"/>
                  </a:lnTo>
                  <a:lnTo>
                    <a:pt x="3302" y="4371"/>
                  </a:lnTo>
                  <a:lnTo>
                    <a:pt x="2914" y="4468"/>
                  </a:lnTo>
                  <a:lnTo>
                    <a:pt x="2428" y="4566"/>
                  </a:lnTo>
                  <a:lnTo>
                    <a:pt x="2040" y="4468"/>
                  </a:lnTo>
                  <a:lnTo>
                    <a:pt x="1651" y="4371"/>
                  </a:lnTo>
                  <a:lnTo>
                    <a:pt x="1263" y="4177"/>
                  </a:lnTo>
                  <a:lnTo>
                    <a:pt x="971" y="3886"/>
                  </a:lnTo>
                  <a:lnTo>
                    <a:pt x="777" y="3594"/>
                  </a:lnTo>
                  <a:lnTo>
                    <a:pt x="583" y="3206"/>
                  </a:lnTo>
                  <a:lnTo>
                    <a:pt x="389" y="2817"/>
                  </a:lnTo>
                  <a:lnTo>
                    <a:pt x="389" y="2429"/>
                  </a:lnTo>
                  <a:lnTo>
                    <a:pt x="389" y="2040"/>
                  </a:lnTo>
                  <a:lnTo>
                    <a:pt x="583" y="1652"/>
                  </a:lnTo>
                  <a:lnTo>
                    <a:pt x="777" y="1263"/>
                  </a:lnTo>
                  <a:lnTo>
                    <a:pt x="971" y="972"/>
                  </a:lnTo>
                  <a:lnTo>
                    <a:pt x="1263" y="680"/>
                  </a:lnTo>
                  <a:lnTo>
                    <a:pt x="1651" y="486"/>
                  </a:lnTo>
                  <a:lnTo>
                    <a:pt x="2040" y="389"/>
                  </a:lnTo>
                  <a:close/>
                  <a:moveTo>
                    <a:pt x="1943" y="1"/>
                  </a:moveTo>
                  <a:lnTo>
                    <a:pt x="1457" y="195"/>
                  </a:lnTo>
                  <a:lnTo>
                    <a:pt x="1068" y="389"/>
                  </a:lnTo>
                  <a:lnTo>
                    <a:pt x="680" y="680"/>
                  </a:lnTo>
                  <a:lnTo>
                    <a:pt x="389" y="1069"/>
                  </a:lnTo>
                  <a:lnTo>
                    <a:pt x="194" y="1458"/>
                  </a:lnTo>
                  <a:lnTo>
                    <a:pt x="0" y="1943"/>
                  </a:lnTo>
                  <a:lnTo>
                    <a:pt x="0" y="2429"/>
                  </a:lnTo>
                  <a:lnTo>
                    <a:pt x="0" y="2914"/>
                  </a:lnTo>
                  <a:lnTo>
                    <a:pt x="194" y="3400"/>
                  </a:lnTo>
                  <a:lnTo>
                    <a:pt x="389" y="3789"/>
                  </a:lnTo>
                  <a:lnTo>
                    <a:pt x="680" y="4177"/>
                  </a:lnTo>
                  <a:lnTo>
                    <a:pt x="1068" y="4468"/>
                  </a:lnTo>
                  <a:lnTo>
                    <a:pt x="1457" y="4760"/>
                  </a:lnTo>
                  <a:lnTo>
                    <a:pt x="1943" y="4857"/>
                  </a:lnTo>
                  <a:lnTo>
                    <a:pt x="2428" y="4954"/>
                  </a:lnTo>
                  <a:lnTo>
                    <a:pt x="3011" y="4857"/>
                  </a:lnTo>
                  <a:lnTo>
                    <a:pt x="3400" y="4760"/>
                  </a:lnTo>
                  <a:lnTo>
                    <a:pt x="3885" y="4468"/>
                  </a:lnTo>
                  <a:lnTo>
                    <a:pt x="4177" y="4177"/>
                  </a:lnTo>
                  <a:lnTo>
                    <a:pt x="4565" y="3789"/>
                  </a:lnTo>
                  <a:lnTo>
                    <a:pt x="4759" y="3400"/>
                  </a:lnTo>
                  <a:lnTo>
                    <a:pt x="4856" y="2914"/>
                  </a:lnTo>
                  <a:lnTo>
                    <a:pt x="4954" y="2429"/>
                  </a:lnTo>
                  <a:lnTo>
                    <a:pt x="4856" y="1943"/>
                  </a:lnTo>
                  <a:lnTo>
                    <a:pt x="4759" y="1458"/>
                  </a:lnTo>
                  <a:lnTo>
                    <a:pt x="4565" y="1069"/>
                  </a:lnTo>
                  <a:lnTo>
                    <a:pt x="4177" y="680"/>
                  </a:lnTo>
                  <a:lnTo>
                    <a:pt x="3885" y="389"/>
                  </a:lnTo>
                  <a:lnTo>
                    <a:pt x="3400" y="195"/>
                  </a:lnTo>
                  <a:lnTo>
                    <a:pt x="30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7"/>
            <p:cNvSpPr/>
            <p:nvPr/>
          </p:nvSpPr>
          <p:spPr>
            <a:xfrm>
              <a:off x="1728394" y="1561251"/>
              <a:ext cx="133424" cy="133451"/>
            </a:xfrm>
            <a:custGeom>
              <a:avLst/>
              <a:gdLst/>
              <a:ahLst/>
              <a:cxnLst/>
              <a:rect l="l" t="t" r="r" b="b"/>
              <a:pathLst>
                <a:path w="4954" h="4955" fill="none" extrusionOk="0">
                  <a:moveTo>
                    <a:pt x="2428" y="1"/>
                  </a:moveTo>
                  <a:lnTo>
                    <a:pt x="2428" y="1"/>
                  </a:lnTo>
                  <a:lnTo>
                    <a:pt x="1943" y="1"/>
                  </a:lnTo>
                  <a:lnTo>
                    <a:pt x="1457" y="195"/>
                  </a:lnTo>
                  <a:lnTo>
                    <a:pt x="1068" y="389"/>
                  </a:lnTo>
                  <a:lnTo>
                    <a:pt x="680" y="680"/>
                  </a:lnTo>
                  <a:lnTo>
                    <a:pt x="389" y="1069"/>
                  </a:lnTo>
                  <a:lnTo>
                    <a:pt x="194" y="1458"/>
                  </a:lnTo>
                  <a:lnTo>
                    <a:pt x="0" y="1943"/>
                  </a:lnTo>
                  <a:lnTo>
                    <a:pt x="0" y="2429"/>
                  </a:lnTo>
                  <a:lnTo>
                    <a:pt x="0" y="2429"/>
                  </a:lnTo>
                  <a:lnTo>
                    <a:pt x="0" y="2914"/>
                  </a:lnTo>
                  <a:lnTo>
                    <a:pt x="194" y="3400"/>
                  </a:lnTo>
                  <a:lnTo>
                    <a:pt x="389" y="3789"/>
                  </a:lnTo>
                  <a:lnTo>
                    <a:pt x="680" y="4177"/>
                  </a:lnTo>
                  <a:lnTo>
                    <a:pt x="1068" y="4468"/>
                  </a:lnTo>
                  <a:lnTo>
                    <a:pt x="1457" y="4760"/>
                  </a:lnTo>
                  <a:lnTo>
                    <a:pt x="1943" y="4857"/>
                  </a:lnTo>
                  <a:lnTo>
                    <a:pt x="2428" y="4954"/>
                  </a:lnTo>
                  <a:lnTo>
                    <a:pt x="2428" y="4954"/>
                  </a:lnTo>
                  <a:lnTo>
                    <a:pt x="3011" y="4857"/>
                  </a:lnTo>
                  <a:lnTo>
                    <a:pt x="3400" y="4760"/>
                  </a:lnTo>
                  <a:lnTo>
                    <a:pt x="3885" y="4468"/>
                  </a:lnTo>
                  <a:lnTo>
                    <a:pt x="4177" y="4177"/>
                  </a:lnTo>
                  <a:lnTo>
                    <a:pt x="4565" y="3789"/>
                  </a:lnTo>
                  <a:lnTo>
                    <a:pt x="4759" y="3400"/>
                  </a:lnTo>
                  <a:lnTo>
                    <a:pt x="4856" y="2914"/>
                  </a:lnTo>
                  <a:lnTo>
                    <a:pt x="4954" y="2429"/>
                  </a:lnTo>
                  <a:lnTo>
                    <a:pt x="4954" y="2429"/>
                  </a:lnTo>
                  <a:lnTo>
                    <a:pt x="4856" y="1943"/>
                  </a:lnTo>
                  <a:lnTo>
                    <a:pt x="4759" y="1458"/>
                  </a:lnTo>
                  <a:lnTo>
                    <a:pt x="4565" y="1069"/>
                  </a:lnTo>
                  <a:lnTo>
                    <a:pt x="4177" y="680"/>
                  </a:lnTo>
                  <a:lnTo>
                    <a:pt x="3885" y="389"/>
                  </a:lnTo>
                  <a:lnTo>
                    <a:pt x="3400" y="195"/>
                  </a:lnTo>
                  <a:lnTo>
                    <a:pt x="3011" y="1"/>
                  </a:lnTo>
                  <a:lnTo>
                    <a:pt x="2428" y="1"/>
                  </a:lnTo>
                  <a:lnTo>
                    <a:pt x="2428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7"/>
            <p:cNvSpPr/>
            <p:nvPr/>
          </p:nvSpPr>
          <p:spPr>
            <a:xfrm>
              <a:off x="1738843" y="1571728"/>
              <a:ext cx="112524" cy="112497"/>
            </a:xfrm>
            <a:custGeom>
              <a:avLst/>
              <a:gdLst/>
              <a:ahLst/>
              <a:cxnLst/>
              <a:rect l="l" t="t" r="r" b="b"/>
              <a:pathLst>
                <a:path w="4178" h="4177" fill="none" extrusionOk="0">
                  <a:moveTo>
                    <a:pt x="2040" y="4177"/>
                  </a:moveTo>
                  <a:lnTo>
                    <a:pt x="2040" y="4177"/>
                  </a:lnTo>
                  <a:lnTo>
                    <a:pt x="1652" y="4079"/>
                  </a:lnTo>
                  <a:lnTo>
                    <a:pt x="1263" y="3982"/>
                  </a:lnTo>
                  <a:lnTo>
                    <a:pt x="875" y="3788"/>
                  </a:lnTo>
                  <a:lnTo>
                    <a:pt x="583" y="3497"/>
                  </a:lnTo>
                  <a:lnTo>
                    <a:pt x="389" y="3205"/>
                  </a:lnTo>
                  <a:lnTo>
                    <a:pt x="195" y="2817"/>
                  </a:lnTo>
                  <a:lnTo>
                    <a:pt x="1" y="2428"/>
                  </a:lnTo>
                  <a:lnTo>
                    <a:pt x="1" y="2040"/>
                  </a:lnTo>
                  <a:lnTo>
                    <a:pt x="1" y="2040"/>
                  </a:lnTo>
                  <a:lnTo>
                    <a:pt x="1" y="1651"/>
                  </a:lnTo>
                  <a:lnTo>
                    <a:pt x="195" y="1263"/>
                  </a:lnTo>
                  <a:lnTo>
                    <a:pt x="389" y="874"/>
                  </a:lnTo>
                  <a:lnTo>
                    <a:pt x="583" y="583"/>
                  </a:lnTo>
                  <a:lnTo>
                    <a:pt x="875" y="291"/>
                  </a:lnTo>
                  <a:lnTo>
                    <a:pt x="1263" y="97"/>
                  </a:lnTo>
                  <a:lnTo>
                    <a:pt x="1652" y="0"/>
                  </a:lnTo>
                  <a:lnTo>
                    <a:pt x="2040" y="0"/>
                  </a:lnTo>
                  <a:lnTo>
                    <a:pt x="2040" y="0"/>
                  </a:lnTo>
                  <a:lnTo>
                    <a:pt x="2526" y="0"/>
                  </a:lnTo>
                  <a:lnTo>
                    <a:pt x="2914" y="97"/>
                  </a:lnTo>
                  <a:lnTo>
                    <a:pt x="3206" y="291"/>
                  </a:lnTo>
                  <a:lnTo>
                    <a:pt x="3594" y="583"/>
                  </a:lnTo>
                  <a:lnTo>
                    <a:pt x="3789" y="874"/>
                  </a:lnTo>
                  <a:lnTo>
                    <a:pt x="3983" y="1263"/>
                  </a:lnTo>
                  <a:lnTo>
                    <a:pt x="4080" y="1651"/>
                  </a:lnTo>
                  <a:lnTo>
                    <a:pt x="4177" y="2040"/>
                  </a:lnTo>
                  <a:lnTo>
                    <a:pt x="4177" y="2040"/>
                  </a:lnTo>
                  <a:lnTo>
                    <a:pt x="4080" y="2428"/>
                  </a:lnTo>
                  <a:lnTo>
                    <a:pt x="3983" y="2817"/>
                  </a:lnTo>
                  <a:lnTo>
                    <a:pt x="3789" y="3205"/>
                  </a:lnTo>
                  <a:lnTo>
                    <a:pt x="3594" y="3497"/>
                  </a:lnTo>
                  <a:lnTo>
                    <a:pt x="3206" y="3788"/>
                  </a:lnTo>
                  <a:lnTo>
                    <a:pt x="2914" y="3982"/>
                  </a:lnTo>
                  <a:lnTo>
                    <a:pt x="2526" y="4079"/>
                  </a:lnTo>
                  <a:lnTo>
                    <a:pt x="2040" y="4177"/>
                  </a:lnTo>
                  <a:lnTo>
                    <a:pt x="2040" y="417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7"/>
            <p:cNvSpPr/>
            <p:nvPr/>
          </p:nvSpPr>
          <p:spPr>
            <a:xfrm>
              <a:off x="1793786" y="168419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41879FB-F8C3-4A95-8D85-28537F6878D1}"/>
              </a:ext>
            </a:extLst>
          </p:cNvPr>
          <p:cNvSpPr/>
          <p:nvPr/>
        </p:nvSpPr>
        <p:spPr>
          <a:xfrm>
            <a:off x="273444" y="404524"/>
            <a:ext cx="8010113" cy="566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 solution that ensures farmers receive the necessary inputs needed to strive, inputs such as seeds, fertilizers, and machinery.</a:t>
            </a:r>
          </a:p>
        </p:txBody>
      </p:sp>
      <p:grpSp>
        <p:nvGrpSpPr>
          <p:cNvPr id="135" name="Google Shape;15254;p153">
            <a:extLst>
              <a:ext uri="{FF2B5EF4-FFF2-40B4-BE49-F238E27FC236}">
                <a16:creationId xmlns:a16="http://schemas.microsoft.com/office/drawing/2014/main" id="{CA339CCF-B2DB-46AB-A321-CA742B5ACB25}"/>
              </a:ext>
            </a:extLst>
          </p:cNvPr>
          <p:cNvGrpSpPr/>
          <p:nvPr/>
        </p:nvGrpSpPr>
        <p:grpSpPr>
          <a:xfrm>
            <a:off x="5225273" y="2272709"/>
            <a:ext cx="369133" cy="360411"/>
            <a:chOff x="7582302" y="1499934"/>
            <a:chExt cx="369133" cy="360411"/>
          </a:xfrm>
        </p:grpSpPr>
        <p:sp>
          <p:nvSpPr>
            <p:cNvPr id="136" name="Google Shape;15255;p153">
              <a:extLst>
                <a:ext uri="{FF2B5EF4-FFF2-40B4-BE49-F238E27FC236}">
                  <a16:creationId xmlns:a16="http://schemas.microsoft.com/office/drawing/2014/main" id="{545355FB-95D6-4A4B-B127-0A845DD02E20}"/>
                </a:ext>
              </a:extLst>
            </p:cNvPr>
            <p:cNvSpPr/>
            <p:nvPr/>
          </p:nvSpPr>
          <p:spPr>
            <a:xfrm>
              <a:off x="7582302" y="1499934"/>
              <a:ext cx="369133" cy="360411"/>
            </a:xfrm>
            <a:custGeom>
              <a:avLst/>
              <a:gdLst/>
              <a:ahLst/>
              <a:cxnLst/>
              <a:rect l="l" t="t" r="r" b="b"/>
              <a:pathLst>
                <a:path w="11597" h="11323" extrusionOk="0">
                  <a:moveTo>
                    <a:pt x="7204" y="595"/>
                  </a:moveTo>
                  <a:cubicBezTo>
                    <a:pt x="7418" y="595"/>
                    <a:pt x="7573" y="738"/>
                    <a:pt x="7608" y="917"/>
                  </a:cubicBezTo>
                  <a:cubicBezTo>
                    <a:pt x="7608" y="941"/>
                    <a:pt x="7620" y="976"/>
                    <a:pt x="7620" y="1000"/>
                  </a:cubicBezTo>
                  <a:lnTo>
                    <a:pt x="7620" y="1750"/>
                  </a:lnTo>
                  <a:lnTo>
                    <a:pt x="3322" y="1750"/>
                  </a:lnTo>
                  <a:lnTo>
                    <a:pt x="3322" y="1631"/>
                  </a:lnTo>
                  <a:cubicBezTo>
                    <a:pt x="3322" y="1227"/>
                    <a:pt x="3191" y="869"/>
                    <a:pt x="2953" y="595"/>
                  </a:cubicBezTo>
                  <a:close/>
                  <a:moveTo>
                    <a:pt x="1667" y="310"/>
                  </a:moveTo>
                  <a:cubicBezTo>
                    <a:pt x="2405" y="310"/>
                    <a:pt x="3001" y="905"/>
                    <a:pt x="3001" y="1631"/>
                  </a:cubicBezTo>
                  <a:cubicBezTo>
                    <a:pt x="3001" y="2358"/>
                    <a:pt x="2405" y="2953"/>
                    <a:pt x="1667" y="2953"/>
                  </a:cubicBezTo>
                  <a:cubicBezTo>
                    <a:pt x="941" y="2953"/>
                    <a:pt x="346" y="2358"/>
                    <a:pt x="346" y="1631"/>
                  </a:cubicBezTo>
                  <a:cubicBezTo>
                    <a:pt x="346" y="905"/>
                    <a:pt x="941" y="310"/>
                    <a:pt x="1667" y="310"/>
                  </a:cubicBezTo>
                  <a:close/>
                  <a:moveTo>
                    <a:pt x="7644" y="9775"/>
                  </a:moveTo>
                  <a:lnTo>
                    <a:pt x="7644" y="10513"/>
                  </a:lnTo>
                  <a:cubicBezTo>
                    <a:pt x="7644" y="10549"/>
                    <a:pt x="7644" y="10573"/>
                    <a:pt x="7620" y="10609"/>
                  </a:cubicBezTo>
                  <a:cubicBezTo>
                    <a:pt x="7585" y="10799"/>
                    <a:pt x="7418" y="10930"/>
                    <a:pt x="7227" y="10930"/>
                  </a:cubicBezTo>
                  <a:lnTo>
                    <a:pt x="2358" y="10930"/>
                  </a:lnTo>
                  <a:cubicBezTo>
                    <a:pt x="2131" y="10930"/>
                    <a:pt x="1941" y="10740"/>
                    <a:pt x="1941" y="10513"/>
                  </a:cubicBezTo>
                  <a:lnTo>
                    <a:pt x="1941" y="9775"/>
                  </a:lnTo>
                  <a:close/>
                  <a:moveTo>
                    <a:pt x="1667" y="0"/>
                  </a:moveTo>
                  <a:cubicBezTo>
                    <a:pt x="750" y="0"/>
                    <a:pt x="0" y="738"/>
                    <a:pt x="0" y="1667"/>
                  </a:cubicBezTo>
                  <a:cubicBezTo>
                    <a:pt x="0" y="2560"/>
                    <a:pt x="715" y="3298"/>
                    <a:pt x="1608" y="3334"/>
                  </a:cubicBezTo>
                  <a:lnTo>
                    <a:pt x="1608" y="4917"/>
                  </a:lnTo>
                  <a:cubicBezTo>
                    <a:pt x="1608" y="5013"/>
                    <a:pt x="1691" y="5084"/>
                    <a:pt x="1774" y="5084"/>
                  </a:cubicBezTo>
                  <a:cubicBezTo>
                    <a:pt x="1858" y="5084"/>
                    <a:pt x="1941" y="5013"/>
                    <a:pt x="1941" y="4917"/>
                  </a:cubicBezTo>
                  <a:lnTo>
                    <a:pt x="1941" y="3310"/>
                  </a:lnTo>
                  <a:cubicBezTo>
                    <a:pt x="2572" y="3203"/>
                    <a:pt x="3096" y="2739"/>
                    <a:pt x="3263" y="2119"/>
                  </a:cubicBezTo>
                  <a:lnTo>
                    <a:pt x="7644" y="2119"/>
                  </a:lnTo>
                  <a:lnTo>
                    <a:pt x="7644" y="3489"/>
                  </a:lnTo>
                  <a:lnTo>
                    <a:pt x="4929" y="3489"/>
                  </a:lnTo>
                  <a:lnTo>
                    <a:pt x="4929" y="2905"/>
                  </a:lnTo>
                  <a:cubicBezTo>
                    <a:pt x="4929" y="2822"/>
                    <a:pt x="4858" y="2751"/>
                    <a:pt x="4763" y="2751"/>
                  </a:cubicBezTo>
                  <a:cubicBezTo>
                    <a:pt x="4679" y="2751"/>
                    <a:pt x="4608" y="2822"/>
                    <a:pt x="4608" y="2905"/>
                  </a:cubicBezTo>
                  <a:lnTo>
                    <a:pt x="4608" y="3882"/>
                  </a:lnTo>
                  <a:lnTo>
                    <a:pt x="4608" y="7715"/>
                  </a:lnTo>
                  <a:lnTo>
                    <a:pt x="4608" y="8692"/>
                  </a:lnTo>
                  <a:cubicBezTo>
                    <a:pt x="4608" y="8775"/>
                    <a:pt x="4679" y="8847"/>
                    <a:pt x="4763" y="8847"/>
                  </a:cubicBezTo>
                  <a:cubicBezTo>
                    <a:pt x="4858" y="8847"/>
                    <a:pt x="4929" y="8775"/>
                    <a:pt x="4929" y="8692"/>
                  </a:cubicBezTo>
                  <a:lnTo>
                    <a:pt x="4929" y="8096"/>
                  </a:lnTo>
                  <a:lnTo>
                    <a:pt x="7644" y="8096"/>
                  </a:lnTo>
                  <a:lnTo>
                    <a:pt x="7644" y="9478"/>
                  </a:lnTo>
                  <a:lnTo>
                    <a:pt x="1941" y="9478"/>
                  </a:lnTo>
                  <a:lnTo>
                    <a:pt x="1941" y="5668"/>
                  </a:lnTo>
                  <a:cubicBezTo>
                    <a:pt x="1941" y="5572"/>
                    <a:pt x="1870" y="5501"/>
                    <a:pt x="1774" y="5501"/>
                  </a:cubicBezTo>
                  <a:cubicBezTo>
                    <a:pt x="1691" y="5501"/>
                    <a:pt x="1608" y="5572"/>
                    <a:pt x="1608" y="5668"/>
                  </a:cubicBezTo>
                  <a:lnTo>
                    <a:pt x="1608" y="9656"/>
                  </a:lnTo>
                  <a:lnTo>
                    <a:pt x="1608" y="10561"/>
                  </a:lnTo>
                  <a:cubicBezTo>
                    <a:pt x="1608" y="10978"/>
                    <a:pt x="1953" y="11323"/>
                    <a:pt x="2370" y="11323"/>
                  </a:cubicBezTo>
                  <a:lnTo>
                    <a:pt x="7239" y="11323"/>
                  </a:lnTo>
                  <a:cubicBezTo>
                    <a:pt x="7620" y="11323"/>
                    <a:pt x="7954" y="11025"/>
                    <a:pt x="8001" y="10632"/>
                  </a:cubicBezTo>
                  <a:lnTo>
                    <a:pt x="8001" y="10561"/>
                  </a:lnTo>
                  <a:lnTo>
                    <a:pt x="8001" y="9656"/>
                  </a:lnTo>
                  <a:lnTo>
                    <a:pt x="8001" y="8096"/>
                  </a:lnTo>
                  <a:lnTo>
                    <a:pt x="9025" y="8096"/>
                  </a:lnTo>
                  <a:cubicBezTo>
                    <a:pt x="9109" y="8096"/>
                    <a:pt x="9192" y="8013"/>
                    <a:pt x="9192" y="7930"/>
                  </a:cubicBezTo>
                  <a:cubicBezTo>
                    <a:pt x="9192" y="7834"/>
                    <a:pt x="9109" y="7763"/>
                    <a:pt x="9025" y="7763"/>
                  </a:cubicBezTo>
                  <a:lnTo>
                    <a:pt x="4977" y="7763"/>
                  </a:lnTo>
                  <a:cubicBezTo>
                    <a:pt x="4965" y="7763"/>
                    <a:pt x="4941" y="7751"/>
                    <a:pt x="4941" y="7727"/>
                  </a:cubicBezTo>
                  <a:lnTo>
                    <a:pt x="4941" y="3894"/>
                  </a:lnTo>
                  <a:cubicBezTo>
                    <a:pt x="4941" y="3882"/>
                    <a:pt x="4965" y="3858"/>
                    <a:pt x="4977" y="3858"/>
                  </a:cubicBezTo>
                  <a:lnTo>
                    <a:pt x="11228" y="3858"/>
                  </a:lnTo>
                  <a:cubicBezTo>
                    <a:pt x="11240" y="3858"/>
                    <a:pt x="11252" y="3882"/>
                    <a:pt x="11252" y="3894"/>
                  </a:cubicBezTo>
                  <a:lnTo>
                    <a:pt x="11252" y="7727"/>
                  </a:lnTo>
                  <a:cubicBezTo>
                    <a:pt x="11252" y="7751"/>
                    <a:pt x="11240" y="7763"/>
                    <a:pt x="11228" y="7763"/>
                  </a:cubicBezTo>
                  <a:lnTo>
                    <a:pt x="9763" y="7763"/>
                  </a:lnTo>
                  <a:cubicBezTo>
                    <a:pt x="9680" y="7763"/>
                    <a:pt x="9609" y="7834"/>
                    <a:pt x="9609" y="7930"/>
                  </a:cubicBezTo>
                  <a:cubicBezTo>
                    <a:pt x="9609" y="8013"/>
                    <a:pt x="9680" y="8096"/>
                    <a:pt x="9763" y="8096"/>
                  </a:cubicBezTo>
                  <a:lnTo>
                    <a:pt x="11228" y="8096"/>
                  </a:lnTo>
                  <a:cubicBezTo>
                    <a:pt x="11430" y="8096"/>
                    <a:pt x="11597" y="7930"/>
                    <a:pt x="11597" y="7715"/>
                  </a:cubicBezTo>
                  <a:lnTo>
                    <a:pt x="11597" y="3882"/>
                  </a:lnTo>
                  <a:cubicBezTo>
                    <a:pt x="11585" y="3632"/>
                    <a:pt x="11418" y="3465"/>
                    <a:pt x="11216" y="3465"/>
                  </a:cubicBezTo>
                  <a:lnTo>
                    <a:pt x="7977" y="3465"/>
                  </a:lnTo>
                  <a:lnTo>
                    <a:pt x="7977" y="1929"/>
                  </a:lnTo>
                  <a:lnTo>
                    <a:pt x="7977" y="1024"/>
                  </a:lnTo>
                  <a:lnTo>
                    <a:pt x="7977" y="953"/>
                  </a:lnTo>
                  <a:cubicBezTo>
                    <a:pt x="7942" y="560"/>
                    <a:pt x="7620" y="262"/>
                    <a:pt x="7227" y="262"/>
                  </a:cubicBezTo>
                  <a:lnTo>
                    <a:pt x="2655" y="262"/>
                  </a:lnTo>
                  <a:cubicBezTo>
                    <a:pt x="2643" y="262"/>
                    <a:pt x="2620" y="262"/>
                    <a:pt x="2608" y="274"/>
                  </a:cubicBezTo>
                  <a:cubicBezTo>
                    <a:pt x="2346" y="95"/>
                    <a:pt x="2012" y="0"/>
                    <a:pt x="1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256;p153">
              <a:extLst>
                <a:ext uri="{FF2B5EF4-FFF2-40B4-BE49-F238E27FC236}">
                  <a16:creationId xmlns:a16="http://schemas.microsoft.com/office/drawing/2014/main" id="{C5F69E31-FD4E-4030-9957-EBBCF31275C4}"/>
                </a:ext>
              </a:extLst>
            </p:cNvPr>
            <p:cNvSpPr/>
            <p:nvPr/>
          </p:nvSpPr>
          <p:spPr>
            <a:xfrm>
              <a:off x="7850598" y="1634829"/>
              <a:ext cx="77729" cy="51214"/>
            </a:xfrm>
            <a:custGeom>
              <a:avLst/>
              <a:gdLst/>
              <a:ahLst/>
              <a:cxnLst/>
              <a:rect l="l" t="t" r="r" b="b"/>
              <a:pathLst>
                <a:path w="2442" h="1609" extrusionOk="0">
                  <a:moveTo>
                    <a:pt x="1656" y="322"/>
                  </a:moveTo>
                  <a:cubicBezTo>
                    <a:pt x="1906" y="322"/>
                    <a:pt x="2108" y="537"/>
                    <a:pt x="2108" y="787"/>
                  </a:cubicBezTo>
                  <a:cubicBezTo>
                    <a:pt x="2108" y="1037"/>
                    <a:pt x="1906" y="1251"/>
                    <a:pt x="1656" y="1251"/>
                  </a:cubicBezTo>
                  <a:cubicBezTo>
                    <a:pt x="1394" y="1251"/>
                    <a:pt x="1191" y="1037"/>
                    <a:pt x="1191" y="787"/>
                  </a:cubicBezTo>
                  <a:cubicBezTo>
                    <a:pt x="1191" y="537"/>
                    <a:pt x="1394" y="322"/>
                    <a:pt x="1656" y="322"/>
                  </a:cubicBezTo>
                  <a:close/>
                  <a:moveTo>
                    <a:pt x="799" y="322"/>
                  </a:moveTo>
                  <a:cubicBezTo>
                    <a:pt x="858" y="322"/>
                    <a:pt x="906" y="346"/>
                    <a:pt x="965" y="358"/>
                  </a:cubicBezTo>
                  <a:cubicBezTo>
                    <a:pt x="894" y="477"/>
                    <a:pt x="834" y="632"/>
                    <a:pt x="834" y="787"/>
                  </a:cubicBezTo>
                  <a:cubicBezTo>
                    <a:pt x="834" y="929"/>
                    <a:pt x="870" y="1096"/>
                    <a:pt x="965" y="1215"/>
                  </a:cubicBezTo>
                  <a:cubicBezTo>
                    <a:pt x="918" y="1227"/>
                    <a:pt x="858" y="1251"/>
                    <a:pt x="799" y="1251"/>
                  </a:cubicBezTo>
                  <a:cubicBezTo>
                    <a:pt x="792" y="1251"/>
                    <a:pt x="785" y="1251"/>
                    <a:pt x="779" y="1251"/>
                  </a:cubicBezTo>
                  <a:cubicBezTo>
                    <a:pt x="538" y="1251"/>
                    <a:pt x="346" y="1042"/>
                    <a:pt x="346" y="787"/>
                  </a:cubicBezTo>
                  <a:cubicBezTo>
                    <a:pt x="346" y="537"/>
                    <a:pt x="549" y="322"/>
                    <a:pt x="799" y="322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953" y="1596"/>
                    <a:pt x="1096" y="1561"/>
                    <a:pt x="1215" y="1489"/>
                  </a:cubicBezTo>
                  <a:cubicBezTo>
                    <a:pt x="1334" y="1561"/>
                    <a:pt x="1489" y="1608"/>
                    <a:pt x="1632" y="1608"/>
                  </a:cubicBezTo>
                  <a:cubicBezTo>
                    <a:pt x="2084" y="1608"/>
                    <a:pt x="2442" y="1251"/>
                    <a:pt x="2442" y="799"/>
                  </a:cubicBezTo>
                  <a:cubicBezTo>
                    <a:pt x="2442" y="358"/>
                    <a:pt x="2084" y="1"/>
                    <a:pt x="1632" y="1"/>
                  </a:cubicBezTo>
                  <a:cubicBezTo>
                    <a:pt x="1489" y="1"/>
                    <a:pt x="1334" y="48"/>
                    <a:pt x="1215" y="120"/>
                  </a:cubicBezTo>
                  <a:cubicBezTo>
                    <a:pt x="1096" y="48"/>
                    <a:pt x="953" y="1"/>
                    <a:pt x="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257;p153">
              <a:extLst>
                <a:ext uri="{FF2B5EF4-FFF2-40B4-BE49-F238E27FC236}">
                  <a16:creationId xmlns:a16="http://schemas.microsoft.com/office/drawing/2014/main" id="{491FBB5D-DBB3-4F59-B463-9FA2CC6B83D1}"/>
                </a:ext>
              </a:extLst>
            </p:cNvPr>
            <p:cNvSpPr/>
            <p:nvPr/>
          </p:nvSpPr>
          <p:spPr>
            <a:xfrm>
              <a:off x="7753962" y="1635593"/>
              <a:ext cx="70917" cy="48541"/>
            </a:xfrm>
            <a:custGeom>
              <a:avLst/>
              <a:gdLst/>
              <a:ahLst/>
              <a:cxnLst/>
              <a:rect l="l" t="t" r="r" b="b"/>
              <a:pathLst>
                <a:path w="2228" h="1525" extrusionOk="0">
                  <a:moveTo>
                    <a:pt x="1858" y="346"/>
                  </a:moveTo>
                  <a:cubicBezTo>
                    <a:pt x="1870" y="346"/>
                    <a:pt x="1894" y="358"/>
                    <a:pt x="1894" y="382"/>
                  </a:cubicBezTo>
                  <a:lnTo>
                    <a:pt x="1894" y="1156"/>
                  </a:lnTo>
                  <a:cubicBezTo>
                    <a:pt x="1894" y="1167"/>
                    <a:pt x="1870" y="1179"/>
                    <a:pt x="1858" y="1179"/>
                  </a:cubicBezTo>
                  <a:lnTo>
                    <a:pt x="370" y="1179"/>
                  </a:lnTo>
                  <a:cubicBezTo>
                    <a:pt x="358" y="1179"/>
                    <a:pt x="346" y="1167"/>
                    <a:pt x="346" y="1156"/>
                  </a:cubicBezTo>
                  <a:lnTo>
                    <a:pt x="346" y="382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70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156"/>
                  </a:lnTo>
                  <a:cubicBezTo>
                    <a:pt x="1" y="1358"/>
                    <a:pt x="167" y="1525"/>
                    <a:pt x="370" y="1525"/>
                  </a:cubicBezTo>
                  <a:lnTo>
                    <a:pt x="1858" y="1525"/>
                  </a:lnTo>
                  <a:cubicBezTo>
                    <a:pt x="2072" y="1525"/>
                    <a:pt x="2227" y="1358"/>
                    <a:pt x="2227" y="1156"/>
                  </a:cubicBezTo>
                  <a:lnTo>
                    <a:pt x="2227" y="382"/>
                  </a:lnTo>
                  <a:cubicBezTo>
                    <a:pt x="2227" y="167"/>
                    <a:pt x="2072" y="1"/>
                    <a:pt x="1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258;p153">
              <a:extLst>
                <a:ext uri="{FF2B5EF4-FFF2-40B4-BE49-F238E27FC236}">
                  <a16:creationId xmlns:a16="http://schemas.microsoft.com/office/drawing/2014/main" id="{50378EB0-7770-47B9-A8F7-FA77A5B30BAC}"/>
                </a:ext>
              </a:extLst>
            </p:cNvPr>
            <p:cNvSpPr/>
            <p:nvPr/>
          </p:nvSpPr>
          <p:spPr>
            <a:xfrm>
              <a:off x="7750174" y="1695465"/>
              <a:ext cx="180794" cy="31862"/>
            </a:xfrm>
            <a:custGeom>
              <a:avLst/>
              <a:gdLst/>
              <a:ahLst/>
              <a:cxnLst/>
              <a:rect l="l" t="t" r="r" b="b"/>
              <a:pathLst>
                <a:path w="5680" h="1001" extrusionOk="0">
                  <a:moveTo>
                    <a:pt x="5311" y="346"/>
                  </a:moveTo>
                  <a:cubicBezTo>
                    <a:pt x="5323" y="346"/>
                    <a:pt x="5347" y="358"/>
                    <a:pt x="5347" y="370"/>
                  </a:cubicBezTo>
                  <a:lnTo>
                    <a:pt x="5347" y="620"/>
                  </a:lnTo>
                  <a:cubicBezTo>
                    <a:pt x="5347" y="644"/>
                    <a:pt x="5323" y="656"/>
                    <a:pt x="5311" y="656"/>
                  </a:cubicBezTo>
                  <a:lnTo>
                    <a:pt x="370" y="656"/>
                  </a:lnTo>
                  <a:cubicBezTo>
                    <a:pt x="358" y="656"/>
                    <a:pt x="346" y="632"/>
                    <a:pt x="346" y="620"/>
                  </a:cubicBezTo>
                  <a:lnTo>
                    <a:pt x="346" y="370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52" y="0"/>
                  </a:moveTo>
                  <a:cubicBezTo>
                    <a:pt x="168" y="0"/>
                    <a:pt x="1" y="174"/>
                    <a:pt x="1" y="370"/>
                  </a:cubicBezTo>
                  <a:lnTo>
                    <a:pt x="1" y="620"/>
                  </a:lnTo>
                  <a:cubicBezTo>
                    <a:pt x="1" y="834"/>
                    <a:pt x="167" y="1001"/>
                    <a:pt x="370" y="1001"/>
                  </a:cubicBezTo>
                  <a:lnTo>
                    <a:pt x="5311" y="1001"/>
                  </a:lnTo>
                  <a:cubicBezTo>
                    <a:pt x="5525" y="1001"/>
                    <a:pt x="5680" y="834"/>
                    <a:pt x="5680" y="620"/>
                  </a:cubicBezTo>
                  <a:lnTo>
                    <a:pt x="5680" y="370"/>
                  </a:lnTo>
                  <a:cubicBezTo>
                    <a:pt x="5680" y="167"/>
                    <a:pt x="5525" y="1"/>
                    <a:pt x="5311" y="1"/>
                  </a:cubicBezTo>
                  <a:lnTo>
                    <a:pt x="370" y="1"/>
                  </a:lnTo>
                  <a:cubicBezTo>
                    <a:pt x="364" y="0"/>
                    <a:pt x="358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259;p153">
              <a:extLst>
                <a:ext uri="{FF2B5EF4-FFF2-40B4-BE49-F238E27FC236}">
                  <a16:creationId xmlns:a16="http://schemas.microsoft.com/office/drawing/2014/main" id="{F82648FA-B8B1-4D1F-80E9-98A45D8A42BD}"/>
                </a:ext>
              </a:extLst>
            </p:cNvPr>
            <p:cNvSpPr/>
            <p:nvPr/>
          </p:nvSpPr>
          <p:spPr>
            <a:xfrm>
              <a:off x="7613750" y="1535424"/>
              <a:ext cx="43225" cy="32371"/>
            </a:xfrm>
            <a:custGeom>
              <a:avLst/>
              <a:gdLst/>
              <a:ahLst/>
              <a:cxnLst/>
              <a:rect l="l" t="t" r="r" b="b"/>
              <a:pathLst>
                <a:path w="1358" h="1017" extrusionOk="0">
                  <a:moveTo>
                    <a:pt x="1179" y="1"/>
                  </a:moveTo>
                  <a:cubicBezTo>
                    <a:pt x="1136" y="1"/>
                    <a:pt x="1093" y="19"/>
                    <a:pt x="1060" y="52"/>
                  </a:cubicBezTo>
                  <a:lnTo>
                    <a:pt x="548" y="600"/>
                  </a:lnTo>
                  <a:lnTo>
                    <a:pt x="322" y="326"/>
                  </a:lnTo>
                  <a:cubicBezTo>
                    <a:pt x="287" y="277"/>
                    <a:pt x="240" y="253"/>
                    <a:pt x="191" y="253"/>
                  </a:cubicBezTo>
                  <a:cubicBezTo>
                    <a:pt x="155" y="253"/>
                    <a:pt x="119" y="265"/>
                    <a:pt x="84" y="290"/>
                  </a:cubicBezTo>
                  <a:cubicBezTo>
                    <a:pt x="12" y="350"/>
                    <a:pt x="0" y="457"/>
                    <a:pt x="60" y="528"/>
                  </a:cubicBezTo>
                  <a:lnTo>
                    <a:pt x="405" y="957"/>
                  </a:lnTo>
                  <a:cubicBezTo>
                    <a:pt x="429" y="1004"/>
                    <a:pt x="477" y="1016"/>
                    <a:pt x="536" y="1016"/>
                  </a:cubicBezTo>
                  <a:cubicBezTo>
                    <a:pt x="584" y="1016"/>
                    <a:pt x="620" y="1004"/>
                    <a:pt x="655" y="957"/>
                  </a:cubicBezTo>
                  <a:lnTo>
                    <a:pt x="1298" y="278"/>
                  </a:lnTo>
                  <a:cubicBezTo>
                    <a:pt x="1358" y="207"/>
                    <a:pt x="1358" y="100"/>
                    <a:pt x="1274" y="40"/>
                  </a:cubicBezTo>
                  <a:cubicBezTo>
                    <a:pt x="1248" y="13"/>
                    <a:pt x="121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>
                  <a:lumMod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95"/>
          <p:cNvSpPr txBox="1">
            <a:spLocks noGrp="1"/>
          </p:cNvSpPr>
          <p:nvPr>
            <p:ph type="title"/>
          </p:nvPr>
        </p:nvSpPr>
        <p:spPr>
          <a:xfrm>
            <a:off x="0" y="-11024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Community Forum and Support Network </a:t>
            </a:r>
            <a:endParaRPr dirty="0"/>
          </a:p>
        </p:txBody>
      </p:sp>
      <p:sp>
        <p:nvSpPr>
          <p:cNvPr id="1325" name="Google Shape;1325;p95"/>
          <p:cNvSpPr txBox="1">
            <a:spLocks noGrp="1"/>
          </p:cNvSpPr>
          <p:nvPr>
            <p:ph type="body" idx="1"/>
          </p:nvPr>
        </p:nvSpPr>
        <p:spPr>
          <a:xfrm>
            <a:off x="0" y="456522"/>
            <a:ext cx="8906256" cy="643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buSzPts val="1100"/>
              <a:buNone/>
            </a:pPr>
            <a:r>
              <a:rPr lang="en-US" dirty="0"/>
              <a:t>This platform helps to Foster Collaboration and Support, farmers connect, share experiences, and seek advice here.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27" name="Google Shape;1327;p95"/>
          <p:cNvSpPr txBox="1">
            <a:spLocks noGrp="1"/>
          </p:cNvSpPr>
          <p:nvPr>
            <p:ph type="body" idx="3"/>
          </p:nvPr>
        </p:nvSpPr>
        <p:spPr>
          <a:xfrm>
            <a:off x="4643956" y="918637"/>
            <a:ext cx="4500043" cy="1449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>
              <a:spcBef>
                <a:spcPts val="1600"/>
              </a:spcBef>
              <a:buSzPts val="1100"/>
              <a:buNone/>
            </a:pPr>
            <a:r>
              <a:rPr lang="en-US" dirty="0"/>
              <a:t>This forum will enhance knowledge sharing and farmers can learn from each other's experiences and solutions.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28" name="Google Shape;1328;p95"/>
          <p:cNvSpPr txBox="1">
            <a:spLocks noGrp="1"/>
          </p:cNvSpPr>
          <p:nvPr>
            <p:ph type="title" idx="4"/>
          </p:nvPr>
        </p:nvSpPr>
        <p:spPr>
          <a:xfrm>
            <a:off x="4636006" y="994987"/>
            <a:ext cx="28346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Discussion Forums</a:t>
            </a:r>
            <a:endParaRPr dirty="0"/>
          </a:p>
        </p:txBody>
      </p:sp>
      <p:sp>
        <p:nvSpPr>
          <p:cNvPr id="1331" name="Google Shape;1331;p95"/>
          <p:cNvSpPr/>
          <p:nvPr/>
        </p:nvSpPr>
        <p:spPr>
          <a:xfrm rot="10800000">
            <a:off x="-13725" y="4791600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Public Forum: Climate change in Kenya's drylands - How powerful new  partnerships support resilient smallholder farmers | AICCRA">
            <a:extLst>
              <a:ext uri="{FF2B5EF4-FFF2-40B4-BE49-F238E27FC236}">
                <a16:creationId xmlns:a16="http://schemas.microsoft.com/office/drawing/2014/main" id="{23DA2D09-BCB7-4FA3-BC92-4F4B3A5E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0" y="1064795"/>
            <a:ext cx="4643957" cy="404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325;p95">
            <a:extLst>
              <a:ext uri="{FF2B5EF4-FFF2-40B4-BE49-F238E27FC236}">
                <a16:creationId xmlns:a16="http://schemas.microsoft.com/office/drawing/2014/main" id="{619DF7DA-C2CE-4B75-9446-50E0ABAC2C27}"/>
              </a:ext>
            </a:extLst>
          </p:cNvPr>
          <p:cNvSpPr txBox="1">
            <a:spLocks/>
          </p:cNvSpPr>
          <p:nvPr/>
        </p:nvSpPr>
        <p:spPr>
          <a:xfrm>
            <a:off x="4572000" y="3969600"/>
            <a:ext cx="4643957" cy="11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lnSpc>
                <a:spcPct val="100000"/>
              </a:lnSpc>
              <a:buSzPts val="1100"/>
              <a:buFont typeface="Arial"/>
              <a:buNone/>
            </a:pPr>
            <a:r>
              <a:rPr lang="en-US" dirty="0"/>
              <a:t>Experts orientation goes a long way to educating </a:t>
            </a:r>
            <a:r>
              <a:rPr lang="en-US" dirty="0" err="1"/>
              <a:t>ans</a:t>
            </a:r>
            <a:r>
              <a:rPr lang="en-US" dirty="0"/>
              <a:t> supporting farmers.</a:t>
            </a:r>
          </a:p>
        </p:txBody>
      </p:sp>
      <p:sp>
        <p:nvSpPr>
          <p:cNvPr id="14" name="Google Shape;1328;p95">
            <a:extLst>
              <a:ext uri="{FF2B5EF4-FFF2-40B4-BE49-F238E27FC236}">
                <a16:creationId xmlns:a16="http://schemas.microsoft.com/office/drawing/2014/main" id="{BCA4E730-537D-4EBA-9A1A-29E83479DD4C}"/>
              </a:ext>
            </a:extLst>
          </p:cNvPr>
          <p:cNvSpPr txBox="1">
            <a:spLocks/>
          </p:cNvSpPr>
          <p:nvPr/>
        </p:nvSpPr>
        <p:spPr>
          <a:xfrm>
            <a:off x="4572000" y="2273681"/>
            <a:ext cx="2826691" cy="448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layfair Display"/>
              <a:buNone/>
              <a:defRPr sz="2100" b="1" i="0" u="none" strike="noStrike" cap="non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Peer to Peer Support</a:t>
            </a:r>
          </a:p>
        </p:txBody>
      </p:sp>
      <p:sp>
        <p:nvSpPr>
          <p:cNvPr id="15" name="Google Shape;1327;p95">
            <a:extLst>
              <a:ext uri="{FF2B5EF4-FFF2-40B4-BE49-F238E27FC236}">
                <a16:creationId xmlns:a16="http://schemas.microsoft.com/office/drawing/2014/main" id="{568B43D5-DD03-4177-B3AB-1C73C8AC63A6}"/>
              </a:ext>
            </a:extLst>
          </p:cNvPr>
          <p:cNvSpPr txBox="1">
            <a:spLocks/>
          </p:cNvSpPr>
          <p:nvPr/>
        </p:nvSpPr>
        <p:spPr>
          <a:xfrm>
            <a:off x="4572000" y="2214657"/>
            <a:ext cx="4500043" cy="11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00000"/>
              </a:lnSpc>
              <a:buSzPts val="1100"/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buSzPts val="1100"/>
              <a:buNone/>
            </a:pPr>
            <a:r>
              <a:rPr lang="en-US" dirty="0"/>
              <a:t>Emotional and practical support provides a sense of community and a support network for farmers.</a:t>
            </a:r>
          </a:p>
        </p:txBody>
      </p:sp>
      <p:sp>
        <p:nvSpPr>
          <p:cNvPr id="16" name="Google Shape;1328;p95">
            <a:extLst>
              <a:ext uri="{FF2B5EF4-FFF2-40B4-BE49-F238E27FC236}">
                <a16:creationId xmlns:a16="http://schemas.microsoft.com/office/drawing/2014/main" id="{78D1DCD1-4324-408C-8988-ECEAB76DCF25}"/>
              </a:ext>
            </a:extLst>
          </p:cNvPr>
          <p:cNvSpPr txBox="1">
            <a:spLocks/>
          </p:cNvSpPr>
          <p:nvPr/>
        </p:nvSpPr>
        <p:spPr>
          <a:xfrm>
            <a:off x="4572000" y="3506351"/>
            <a:ext cx="31912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layfair Display"/>
              <a:buNone/>
              <a:defRPr sz="2100" b="1" i="0" u="none" strike="noStrike" cap="non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Experts Q &amp; A Session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6"/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Educational and Training Resources</a:t>
            </a:r>
            <a:endParaRPr dirty="0"/>
          </a:p>
        </p:txBody>
      </p:sp>
      <p:sp>
        <p:nvSpPr>
          <p:cNvPr id="876" name="Google Shape;876;p86"/>
          <p:cNvSpPr txBox="1">
            <a:spLocks noGrp="1"/>
          </p:cNvSpPr>
          <p:nvPr>
            <p:ph type="title"/>
          </p:nvPr>
        </p:nvSpPr>
        <p:spPr>
          <a:xfrm>
            <a:off x="0" y="1442575"/>
            <a:ext cx="211776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>
                <a:solidFill>
                  <a:schemeClr val="accent5"/>
                </a:solidFill>
              </a:rPr>
              <a:t>Multilingual Video Tutorials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877" name="Google Shape;877;p86"/>
          <p:cNvSpPr txBox="1">
            <a:spLocks noGrp="1"/>
          </p:cNvSpPr>
          <p:nvPr>
            <p:ph type="body" idx="4294967295"/>
          </p:nvPr>
        </p:nvSpPr>
        <p:spPr>
          <a:xfrm>
            <a:off x="0" y="2017827"/>
            <a:ext cx="2743275" cy="1006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400" dirty="0"/>
              <a:t>Farmers can learn new and efficient farming methods in their local languages to aid improve farming techniques</a:t>
            </a:r>
            <a:endParaRPr sz="1400" dirty="0"/>
          </a:p>
        </p:txBody>
      </p:sp>
      <p:sp>
        <p:nvSpPr>
          <p:cNvPr id="878" name="Google Shape;878;p86"/>
          <p:cNvSpPr txBox="1">
            <a:spLocks noGrp="1"/>
          </p:cNvSpPr>
          <p:nvPr>
            <p:ph type="title"/>
          </p:nvPr>
        </p:nvSpPr>
        <p:spPr>
          <a:xfrm>
            <a:off x="0" y="3065323"/>
            <a:ext cx="2167473" cy="486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>
                <a:solidFill>
                  <a:schemeClr val="accent5"/>
                </a:solidFill>
              </a:rPr>
              <a:t>Interactive Training Modules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879" name="Google Shape;879;p86"/>
          <p:cNvSpPr txBox="1">
            <a:spLocks noGrp="1"/>
          </p:cNvSpPr>
          <p:nvPr>
            <p:ph type="body" idx="4294967295"/>
          </p:nvPr>
        </p:nvSpPr>
        <p:spPr>
          <a:xfrm>
            <a:off x="739" y="3611224"/>
            <a:ext cx="2990498" cy="941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400" dirty="0"/>
              <a:t>Farmers would have access to better techniques and knowledge leading to increased farm output.</a:t>
            </a:r>
            <a:endParaRPr sz="1400" dirty="0"/>
          </a:p>
        </p:txBody>
      </p:sp>
      <p:sp>
        <p:nvSpPr>
          <p:cNvPr id="880" name="Google Shape;880;p86"/>
          <p:cNvSpPr txBox="1">
            <a:spLocks noGrp="1"/>
          </p:cNvSpPr>
          <p:nvPr>
            <p:ph type="title"/>
          </p:nvPr>
        </p:nvSpPr>
        <p:spPr>
          <a:xfrm>
            <a:off x="7328204" y="1622275"/>
            <a:ext cx="1815796" cy="496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>
                <a:solidFill>
                  <a:schemeClr val="accent5"/>
                </a:solidFill>
              </a:rPr>
              <a:t>Webinars and Workshops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881" name="Google Shape;881;p86"/>
          <p:cNvSpPr txBox="1">
            <a:spLocks noGrp="1"/>
          </p:cNvSpPr>
          <p:nvPr>
            <p:ph type="body" idx="4294967295"/>
          </p:nvPr>
        </p:nvSpPr>
        <p:spPr>
          <a:xfrm>
            <a:off x="5514992" y="2264181"/>
            <a:ext cx="3508612" cy="1262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  <a:buSzPts val="1100"/>
              <a:buNone/>
            </a:pPr>
            <a:r>
              <a:rPr lang="en-US" sz="1400" dirty="0"/>
              <a:t>Farmers learn about and implement environmentally friendly practices which would result in an increased adoption of sustainable practices</a:t>
            </a:r>
            <a:endParaRPr sz="1400" dirty="0"/>
          </a:p>
        </p:txBody>
      </p:sp>
      <p:cxnSp>
        <p:nvCxnSpPr>
          <p:cNvPr id="884" name="Google Shape;884;p86"/>
          <p:cNvCxnSpPr>
            <a:cxnSpLocks/>
            <a:stCxn id="876" idx="3"/>
          </p:cNvCxnSpPr>
          <p:nvPr/>
        </p:nvCxnSpPr>
        <p:spPr>
          <a:xfrm>
            <a:off x="2117760" y="1734775"/>
            <a:ext cx="1213290" cy="38420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86"/>
          <p:cNvCxnSpPr>
            <a:cxnSpLocks/>
            <a:stCxn id="878" idx="3"/>
          </p:cNvCxnSpPr>
          <p:nvPr/>
        </p:nvCxnSpPr>
        <p:spPr>
          <a:xfrm>
            <a:off x="2167473" y="3308562"/>
            <a:ext cx="1109202" cy="2919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86" name="Google Shape;886;p86"/>
          <p:cNvCxnSpPr>
            <a:cxnSpLocks/>
            <a:stCxn id="880" idx="1"/>
          </p:cNvCxnSpPr>
          <p:nvPr/>
        </p:nvCxnSpPr>
        <p:spPr>
          <a:xfrm rot="10800000" flipV="1">
            <a:off x="5619704" y="1870628"/>
            <a:ext cx="1708500" cy="35809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88" name="Google Shape;888;p86"/>
          <p:cNvSpPr/>
          <p:nvPr/>
        </p:nvSpPr>
        <p:spPr>
          <a:xfrm rot="2700000">
            <a:off x="4509878" y="1762952"/>
            <a:ext cx="1234622" cy="1201583"/>
          </a:xfrm>
          <a:custGeom>
            <a:avLst/>
            <a:gdLst/>
            <a:ahLst/>
            <a:cxnLst/>
            <a:rect l="l" t="t" r="r" b="b"/>
            <a:pathLst>
              <a:path w="5983" h="5821" extrusionOk="0">
                <a:moveTo>
                  <a:pt x="2652" y="1"/>
                </a:moveTo>
                <a:cubicBezTo>
                  <a:pt x="1473" y="1"/>
                  <a:pt x="333" y="843"/>
                  <a:pt x="176" y="2200"/>
                </a:cubicBezTo>
                <a:cubicBezTo>
                  <a:pt x="1" y="3763"/>
                  <a:pt x="1259" y="4955"/>
                  <a:pt x="2643" y="4955"/>
                </a:cubicBezTo>
                <a:cubicBezTo>
                  <a:pt x="3079" y="4955"/>
                  <a:pt x="3528" y="4836"/>
                  <a:pt x="3948" y="4573"/>
                </a:cubicBezTo>
                <a:lnTo>
                  <a:pt x="5203" y="5821"/>
                </a:lnTo>
                <a:lnTo>
                  <a:pt x="5982" y="5035"/>
                </a:lnTo>
                <a:lnTo>
                  <a:pt x="4735" y="3787"/>
                </a:lnTo>
                <a:cubicBezTo>
                  <a:pt x="5340" y="2813"/>
                  <a:pt x="5196" y="1544"/>
                  <a:pt x="4388" y="729"/>
                </a:cubicBezTo>
                <a:cubicBezTo>
                  <a:pt x="3888" y="228"/>
                  <a:pt x="3265" y="1"/>
                  <a:pt x="26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86"/>
          <p:cNvSpPr/>
          <p:nvPr/>
        </p:nvSpPr>
        <p:spPr>
          <a:xfrm rot="2700000">
            <a:off x="4814294" y="1921266"/>
            <a:ext cx="681797" cy="650643"/>
          </a:xfrm>
          <a:custGeom>
            <a:avLst/>
            <a:gdLst/>
            <a:ahLst/>
            <a:cxnLst/>
            <a:rect l="l" t="t" r="r" b="b"/>
            <a:pathLst>
              <a:path w="3304" h="3152" extrusionOk="0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86"/>
          <p:cNvSpPr/>
          <p:nvPr/>
        </p:nvSpPr>
        <p:spPr>
          <a:xfrm rot="2700000">
            <a:off x="4389598" y="3047355"/>
            <a:ext cx="1354520" cy="1202202"/>
          </a:xfrm>
          <a:custGeom>
            <a:avLst/>
            <a:gdLst/>
            <a:ahLst/>
            <a:cxnLst/>
            <a:rect l="l" t="t" r="r" b="b"/>
            <a:pathLst>
              <a:path w="6564" h="5824" extrusionOk="0">
                <a:moveTo>
                  <a:pt x="3329" y="0"/>
                </a:moveTo>
                <a:cubicBezTo>
                  <a:pt x="1439" y="0"/>
                  <a:pt x="206" y="2117"/>
                  <a:pt x="1255" y="3790"/>
                </a:cubicBezTo>
                <a:lnTo>
                  <a:pt x="0" y="5038"/>
                </a:lnTo>
                <a:lnTo>
                  <a:pt x="786" y="5824"/>
                </a:lnTo>
                <a:lnTo>
                  <a:pt x="2034" y="4569"/>
                </a:lnTo>
                <a:cubicBezTo>
                  <a:pt x="2441" y="4823"/>
                  <a:pt x="2897" y="4947"/>
                  <a:pt x="3350" y="4947"/>
                </a:cubicBezTo>
                <a:cubicBezTo>
                  <a:pt x="3989" y="4947"/>
                  <a:pt x="4622" y="4700"/>
                  <a:pt x="5099" y="4223"/>
                </a:cubicBezTo>
                <a:cubicBezTo>
                  <a:pt x="6563" y="2758"/>
                  <a:pt x="5683" y="248"/>
                  <a:pt x="3628" y="18"/>
                </a:cubicBezTo>
                <a:cubicBezTo>
                  <a:pt x="3527" y="6"/>
                  <a:pt x="3427" y="0"/>
                  <a:pt x="33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86"/>
          <p:cNvSpPr/>
          <p:nvPr/>
        </p:nvSpPr>
        <p:spPr>
          <a:xfrm rot="2700000">
            <a:off x="3278326" y="1607436"/>
            <a:ext cx="1237103" cy="1195596"/>
          </a:xfrm>
          <a:custGeom>
            <a:avLst/>
            <a:gdLst/>
            <a:ahLst/>
            <a:cxnLst/>
            <a:rect l="l" t="t" r="r" b="b"/>
            <a:pathLst>
              <a:path w="5995" h="5792" extrusionOk="0">
                <a:moveTo>
                  <a:pt x="5251" y="0"/>
                </a:moveTo>
                <a:lnTo>
                  <a:pt x="4025" y="1226"/>
                </a:lnTo>
                <a:cubicBezTo>
                  <a:pt x="3619" y="974"/>
                  <a:pt x="3165" y="852"/>
                  <a:pt x="2716" y="852"/>
                </a:cubicBezTo>
                <a:cubicBezTo>
                  <a:pt x="1986" y="852"/>
                  <a:pt x="1267" y="1174"/>
                  <a:pt x="780" y="1782"/>
                </a:cubicBezTo>
                <a:cubicBezTo>
                  <a:pt x="1" y="2770"/>
                  <a:pt x="80" y="4183"/>
                  <a:pt x="967" y="5070"/>
                </a:cubicBezTo>
                <a:cubicBezTo>
                  <a:pt x="1449" y="5548"/>
                  <a:pt x="2082" y="5792"/>
                  <a:pt x="2716" y="5792"/>
                </a:cubicBezTo>
                <a:cubicBezTo>
                  <a:pt x="3259" y="5792"/>
                  <a:pt x="3804" y="5613"/>
                  <a:pt x="4256" y="5251"/>
                </a:cubicBezTo>
                <a:cubicBezTo>
                  <a:pt x="5237" y="4472"/>
                  <a:pt x="5475" y="3073"/>
                  <a:pt x="4811" y="2012"/>
                </a:cubicBezTo>
                <a:lnTo>
                  <a:pt x="5994" y="822"/>
                </a:lnTo>
                <a:cubicBezTo>
                  <a:pt x="5872" y="736"/>
                  <a:pt x="5756" y="642"/>
                  <a:pt x="5655" y="541"/>
                </a:cubicBezTo>
                <a:cubicBezTo>
                  <a:pt x="5497" y="382"/>
                  <a:pt x="5360" y="202"/>
                  <a:pt x="52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3" name="Google Shape;893;p86"/>
          <p:cNvSpPr/>
          <p:nvPr/>
        </p:nvSpPr>
        <p:spPr>
          <a:xfrm rot="2700000">
            <a:off x="3410085" y="1903130"/>
            <a:ext cx="714607" cy="650643"/>
          </a:xfrm>
          <a:custGeom>
            <a:avLst/>
            <a:gdLst/>
            <a:ahLst/>
            <a:cxnLst/>
            <a:rect l="l" t="t" r="r" b="b"/>
            <a:pathLst>
              <a:path w="3463" h="3152" extrusionOk="0">
                <a:moveTo>
                  <a:pt x="1733" y="0"/>
                </a:moveTo>
                <a:cubicBezTo>
                  <a:pt x="1018" y="0"/>
                  <a:pt x="375" y="490"/>
                  <a:pt x="203" y="1212"/>
                </a:cubicBezTo>
                <a:cubicBezTo>
                  <a:pt x="1" y="2056"/>
                  <a:pt x="520" y="2907"/>
                  <a:pt x="1371" y="3109"/>
                </a:cubicBezTo>
                <a:cubicBezTo>
                  <a:pt x="1493" y="3138"/>
                  <a:pt x="1615" y="3152"/>
                  <a:pt x="1735" y="3152"/>
                </a:cubicBezTo>
                <a:cubicBezTo>
                  <a:pt x="2447" y="3152"/>
                  <a:pt x="3094" y="2662"/>
                  <a:pt x="3261" y="1940"/>
                </a:cubicBezTo>
                <a:cubicBezTo>
                  <a:pt x="3463" y="1096"/>
                  <a:pt x="2943" y="245"/>
                  <a:pt x="2099" y="43"/>
                </a:cubicBezTo>
                <a:cubicBezTo>
                  <a:pt x="1976" y="14"/>
                  <a:pt x="1854" y="0"/>
                  <a:pt x="1733" y="0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4" name="Google Shape;894;p86"/>
          <p:cNvSpPr/>
          <p:nvPr/>
        </p:nvSpPr>
        <p:spPr>
          <a:xfrm rot="2700000">
            <a:off x="3186342" y="2865234"/>
            <a:ext cx="1234421" cy="1201583"/>
          </a:xfrm>
          <a:custGeom>
            <a:avLst/>
            <a:gdLst/>
            <a:ahLst/>
            <a:cxnLst/>
            <a:rect l="l" t="t" r="r" b="b"/>
            <a:pathLst>
              <a:path w="5982" h="5821" extrusionOk="0">
                <a:moveTo>
                  <a:pt x="786" y="0"/>
                </a:moveTo>
                <a:lnTo>
                  <a:pt x="0" y="787"/>
                </a:lnTo>
                <a:lnTo>
                  <a:pt x="1255" y="2034"/>
                </a:lnTo>
                <a:cubicBezTo>
                  <a:pt x="642" y="3008"/>
                  <a:pt x="786" y="4277"/>
                  <a:pt x="1601" y="5092"/>
                </a:cubicBezTo>
                <a:cubicBezTo>
                  <a:pt x="2102" y="5593"/>
                  <a:pt x="2724" y="5821"/>
                  <a:pt x="3335" y="5821"/>
                </a:cubicBezTo>
                <a:cubicBezTo>
                  <a:pt x="4512" y="5821"/>
                  <a:pt x="5649" y="4979"/>
                  <a:pt x="5806" y="3621"/>
                </a:cubicBezTo>
                <a:cubicBezTo>
                  <a:pt x="5981" y="2058"/>
                  <a:pt x="4723" y="867"/>
                  <a:pt x="3339" y="867"/>
                </a:cubicBezTo>
                <a:cubicBezTo>
                  <a:pt x="2903" y="867"/>
                  <a:pt x="2454" y="985"/>
                  <a:pt x="2034" y="1248"/>
                </a:cubicBezTo>
                <a:lnTo>
                  <a:pt x="7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86"/>
          <p:cNvSpPr/>
          <p:nvPr/>
        </p:nvSpPr>
        <p:spPr>
          <a:xfrm rot="2700000">
            <a:off x="3437978" y="3255726"/>
            <a:ext cx="714607" cy="650230"/>
          </a:xfrm>
          <a:custGeom>
            <a:avLst/>
            <a:gdLst/>
            <a:ahLst/>
            <a:cxnLst/>
            <a:rect l="l" t="t" r="r" b="b"/>
            <a:pathLst>
              <a:path w="3463" h="3150" extrusionOk="0">
                <a:moveTo>
                  <a:pt x="1740" y="0"/>
                </a:moveTo>
                <a:cubicBezTo>
                  <a:pt x="1022" y="0"/>
                  <a:pt x="376" y="485"/>
                  <a:pt x="203" y="1209"/>
                </a:cubicBezTo>
                <a:cubicBezTo>
                  <a:pt x="1" y="2060"/>
                  <a:pt x="527" y="2904"/>
                  <a:pt x="1371" y="3106"/>
                </a:cubicBezTo>
                <a:cubicBezTo>
                  <a:pt x="1493" y="3135"/>
                  <a:pt x="1615" y="3149"/>
                  <a:pt x="1735" y="3149"/>
                </a:cubicBezTo>
                <a:cubicBezTo>
                  <a:pt x="2447" y="3149"/>
                  <a:pt x="3095" y="2660"/>
                  <a:pt x="3268" y="1938"/>
                </a:cubicBezTo>
                <a:cubicBezTo>
                  <a:pt x="3463" y="1094"/>
                  <a:pt x="2943" y="243"/>
                  <a:pt x="2099" y="41"/>
                </a:cubicBezTo>
                <a:cubicBezTo>
                  <a:pt x="1979" y="13"/>
                  <a:pt x="1858" y="0"/>
                  <a:pt x="1740" y="0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8" name="Google Shape;11957;p148">
            <a:extLst>
              <a:ext uri="{FF2B5EF4-FFF2-40B4-BE49-F238E27FC236}">
                <a16:creationId xmlns:a16="http://schemas.microsoft.com/office/drawing/2014/main" id="{1B4040EE-43B5-4E5F-8897-FAB723FB1191}"/>
              </a:ext>
            </a:extLst>
          </p:cNvPr>
          <p:cNvGrpSpPr/>
          <p:nvPr/>
        </p:nvGrpSpPr>
        <p:grpSpPr>
          <a:xfrm>
            <a:off x="3599394" y="2040703"/>
            <a:ext cx="343269" cy="342505"/>
            <a:chOff x="1745217" y="1515471"/>
            <a:chExt cx="343269" cy="342505"/>
          </a:xfrm>
        </p:grpSpPr>
        <p:sp>
          <p:nvSpPr>
            <p:cNvPr id="49" name="Google Shape;11958;p148">
              <a:extLst>
                <a:ext uri="{FF2B5EF4-FFF2-40B4-BE49-F238E27FC236}">
                  <a16:creationId xmlns:a16="http://schemas.microsoft.com/office/drawing/2014/main" id="{C605CB5F-0CFF-460E-A097-636A15456DF3}"/>
                </a:ext>
              </a:extLst>
            </p:cNvPr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959;p148">
              <a:extLst>
                <a:ext uri="{FF2B5EF4-FFF2-40B4-BE49-F238E27FC236}">
                  <a16:creationId xmlns:a16="http://schemas.microsoft.com/office/drawing/2014/main" id="{79694428-DF21-4C38-A993-EDE7E005E893}"/>
                </a:ext>
              </a:extLst>
            </p:cNvPr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960;p148">
              <a:extLst>
                <a:ext uri="{FF2B5EF4-FFF2-40B4-BE49-F238E27FC236}">
                  <a16:creationId xmlns:a16="http://schemas.microsoft.com/office/drawing/2014/main" id="{BE4C5CC4-A2B6-427E-9488-66E06232D33E}"/>
                </a:ext>
              </a:extLst>
            </p:cNvPr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961;p148">
              <a:extLst>
                <a:ext uri="{FF2B5EF4-FFF2-40B4-BE49-F238E27FC236}">
                  <a16:creationId xmlns:a16="http://schemas.microsoft.com/office/drawing/2014/main" id="{A8AA4023-B33F-4EBC-8A88-D1B557BBC48F}"/>
                </a:ext>
              </a:extLst>
            </p:cNvPr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3197;p150">
            <a:extLst>
              <a:ext uri="{FF2B5EF4-FFF2-40B4-BE49-F238E27FC236}">
                <a16:creationId xmlns:a16="http://schemas.microsoft.com/office/drawing/2014/main" id="{C94C74C0-7C43-447F-8671-377212E0A1BE}"/>
              </a:ext>
            </a:extLst>
          </p:cNvPr>
          <p:cNvGrpSpPr/>
          <p:nvPr/>
        </p:nvGrpSpPr>
        <p:grpSpPr>
          <a:xfrm>
            <a:off x="3667720" y="3376649"/>
            <a:ext cx="215044" cy="348924"/>
            <a:chOff x="2691555" y="2884503"/>
            <a:chExt cx="215044" cy="348924"/>
          </a:xfrm>
        </p:grpSpPr>
        <p:sp>
          <p:nvSpPr>
            <p:cNvPr id="58" name="Google Shape;13198;p150">
              <a:extLst>
                <a:ext uri="{FF2B5EF4-FFF2-40B4-BE49-F238E27FC236}">
                  <a16:creationId xmlns:a16="http://schemas.microsoft.com/office/drawing/2014/main" id="{D1E669C8-097C-4EB8-AF2D-E8C3D67055F3}"/>
                </a:ext>
              </a:extLst>
            </p:cNvPr>
            <p:cNvSpPr/>
            <p:nvPr/>
          </p:nvSpPr>
          <p:spPr>
            <a:xfrm>
              <a:off x="2691555" y="2884503"/>
              <a:ext cx="215044" cy="348924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99;p150">
              <a:extLst>
                <a:ext uri="{FF2B5EF4-FFF2-40B4-BE49-F238E27FC236}">
                  <a16:creationId xmlns:a16="http://schemas.microsoft.com/office/drawing/2014/main" id="{8B3D077F-524F-4C7D-8979-63AE57275922}"/>
                </a:ext>
              </a:extLst>
            </p:cNvPr>
            <p:cNvSpPr/>
            <p:nvPr/>
          </p:nvSpPr>
          <p:spPr>
            <a:xfrm>
              <a:off x="2754535" y="2907503"/>
              <a:ext cx="126783" cy="127164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00;p150">
              <a:extLst>
                <a:ext uri="{FF2B5EF4-FFF2-40B4-BE49-F238E27FC236}">
                  <a16:creationId xmlns:a16="http://schemas.microsoft.com/office/drawing/2014/main" id="{1DA6BABC-041E-47AE-B225-2D9D3F6D4BD0}"/>
                </a:ext>
              </a:extLst>
            </p:cNvPr>
            <p:cNvSpPr/>
            <p:nvPr/>
          </p:nvSpPr>
          <p:spPr>
            <a:xfrm>
              <a:off x="2781336" y="2931263"/>
              <a:ext cx="74321" cy="74353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11698;p148">
            <a:extLst>
              <a:ext uri="{FF2B5EF4-FFF2-40B4-BE49-F238E27FC236}">
                <a16:creationId xmlns:a16="http://schemas.microsoft.com/office/drawing/2014/main" id="{3DAEDADB-727F-4117-85E3-1A4DBE7C5576}"/>
              </a:ext>
            </a:extLst>
          </p:cNvPr>
          <p:cNvSpPr/>
          <p:nvPr/>
        </p:nvSpPr>
        <p:spPr>
          <a:xfrm>
            <a:off x="4939860" y="2080700"/>
            <a:ext cx="363370" cy="35145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117"/>
          <p:cNvSpPr txBox="1">
            <a:spLocks noGrp="1"/>
          </p:cNvSpPr>
          <p:nvPr>
            <p:ph type="title" idx="5"/>
          </p:nvPr>
        </p:nvSpPr>
        <p:spPr>
          <a:xfrm>
            <a:off x="4727426" y="1650284"/>
            <a:ext cx="3540392" cy="1151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dirty="0"/>
              <a:t>Financial institutions can offer loans and financial products tailored to farmers' needs. This partnership can unlock limitless opportunities and success.</a:t>
            </a:r>
            <a:endParaRPr dirty="0"/>
          </a:p>
        </p:txBody>
      </p:sp>
      <p:sp>
        <p:nvSpPr>
          <p:cNvPr id="1941" name="Google Shape;1941;p117"/>
          <p:cNvSpPr txBox="1">
            <a:spLocks noGrp="1"/>
          </p:cNvSpPr>
          <p:nvPr>
            <p:ph type="title"/>
          </p:nvPr>
        </p:nvSpPr>
        <p:spPr>
          <a:xfrm>
            <a:off x="604099" y="-41993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 Partnerships and Collaboration</a:t>
            </a:r>
            <a:endParaRPr dirty="0"/>
          </a:p>
        </p:txBody>
      </p:sp>
      <p:sp>
        <p:nvSpPr>
          <p:cNvPr id="1942" name="Google Shape;1942;p117"/>
          <p:cNvSpPr txBox="1">
            <a:spLocks noGrp="1"/>
          </p:cNvSpPr>
          <p:nvPr>
            <p:ph type="title" idx="4"/>
          </p:nvPr>
        </p:nvSpPr>
        <p:spPr>
          <a:xfrm>
            <a:off x="4727802" y="1041882"/>
            <a:ext cx="2352113" cy="615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1600" dirty="0"/>
              <a:t>Partnerships with Financial Institutions</a:t>
            </a:r>
            <a:endParaRPr sz="1600" dirty="0"/>
          </a:p>
        </p:txBody>
      </p:sp>
      <p:sp>
        <p:nvSpPr>
          <p:cNvPr id="1943" name="Google Shape;1943;p117"/>
          <p:cNvSpPr txBox="1">
            <a:spLocks noGrp="1"/>
          </p:cNvSpPr>
          <p:nvPr>
            <p:ph type="title" idx="3"/>
          </p:nvPr>
        </p:nvSpPr>
        <p:spPr>
          <a:xfrm>
            <a:off x="1206064" y="1879225"/>
            <a:ext cx="2423100" cy="1106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Partnerships will provide farmers with more tools and resources.</a:t>
            </a:r>
            <a:endParaRPr dirty="0"/>
          </a:p>
        </p:txBody>
      </p:sp>
      <p:sp>
        <p:nvSpPr>
          <p:cNvPr id="1944" name="Google Shape;1944;p117"/>
          <p:cNvSpPr txBox="1">
            <a:spLocks noGrp="1"/>
          </p:cNvSpPr>
          <p:nvPr>
            <p:ph type="title" idx="2"/>
          </p:nvPr>
        </p:nvSpPr>
        <p:spPr>
          <a:xfrm>
            <a:off x="1273661" y="988617"/>
            <a:ext cx="2423100" cy="820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/>
              <a:t>Collaborations with Agricultural Organizations</a:t>
            </a:r>
            <a:endParaRPr sz="1600" dirty="0"/>
          </a:p>
        </p:txBody>
      </p:sp>
      <p:sp>
        <p:nvSpPr>
          <p:cNvPr id="1945" name="Google Shape;1945;p117"/>
          <p:cNvSpPr/>
          <p:nvPr/>
        </p:nvSpPr>
        <p:spPr>
          <a:xfrm rot="10800000">
            <a:off x="5894" y="967874"/>
            <a:ext cx="1243500" cy="41756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117"/>
          <p:cNvSpPr/>
          <p:nvPr/>
        </p:nvSpPr>
        <p:spPr>
          <a:xfrm rot="10800000">
            <a:off x="3540805" y="866774"/>
            <a:ext cx="1247700" cy="1960685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47" name="Google Shape;1947;p117"/>
          <p:cNvGrpSpPr/>
          <p:nvPr/>
        </p:nvGrpSpPr>
        <p:grpSpPr>
          <a:xfrm>
            <a:off x="3319286" y="1660266"/>
            <a:ext cx="1223641" cy="869042"/>
            <a:chOff x="572292" y="3143858"/>
            <a:chExt cx="523080" cy="371481"/>
          </a:xfrm>
        </p:grpSpPr>
        <p:sp>
          <p:nvSpPr>
            <p:cNvPr id="1948" name="Google Shape;1948;p117"/>
            <p:cNvSpPr/>
            <p:nvPr/>
          </p:nvSpPr>
          <p:spPr>
            <a:xfrm>
              <a:off x="823273" y="3143858"/>
              <a:ext cx="10504" cy="15729"/>
            </a:xfrm>
            <a:custGeom>
              <a:avLst/>
              <a:gdLst/>
              <a:ahLst/>
              <a:cxnLst/>
              <a:rect l="l" t="t" r="r" b="b"/>
              <a:pathLst>
                <a:path w="390" h="584" extrusionOk="0">
                  <a:moveTo>
                    <a:pt x="195" y="1"/>
                  </a:moveTo>
                  <a:lnTo>
                    <a:pt x="98" y="98"/>
                  </a:lnTo>
                  <a:lnTo>
                    <a:pt x="1" y="195"/>
                  </a:lnTo>
                  <a:lnTo>
                    <a:pt x="1" y="389"/>
                  </a:lnTo>
                  <a:lnTo>
                    <a:pt x="98" y="584"/>
                  </a:lnTo>
                  <a:lnTo>
                    <a:pt x="292" y="584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292" y="98"/>
                  </a:lnTo>
                  <a:lnTo>
                    <a:pt x="1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17"/>
            <p:cNvSpPr/>
            <p:nvPr/>
          </p:nvSpPr>
          <p:spPr>
            <a:xfrm>
              <a:off x="823273" y="3143858"/>
              <a:ext cx="10504" cy="15729"/>
            </a:xfrm>
            <a:custGeom>
              <a:avLst/>
              <a:gdLst/>
              <a:ahLst/>
              <a:cxnLst/>
              <a:rect l="l" t="t" r="r" b="b"/>
              <a:pathLst>
                <a:path w="390" h="584" fill="none" extrusionOk="0">
                  <a:moveTo>
                    <a:pt x="195" y="584"/>
                  </a:moveTo>
                  <a:lnTo>
                    <a:pt x="195" y="584"/>
                  </a:lnTo>
                  <a:lnTo>
                    <a:pt x="292" y="584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195"/>
                  </a:lnTo>
                  <a:lnTo>
                    <a:pt x="292" y="98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98" y="98"/>
                  </a:lnTo>
                  <a:lnTo>
                    <a:pt x="1" y="195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98" y="584"/>
                  </a:lnTo>
                  <a:lnTo>
                    <a:pt x="195" y="584"/>
                  </a:lnTo>
                  <a:lnTo>
                    <a:pt x="195" y="584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17"/>
            <p:cNvSpPr/>
            <p:nvPr/>
          </p:nvSpPr>
          <p:spPr>
            <a:xfrm>
              <a:off x="828525" y="315956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17"/>
            <p:cNvSpPr/>
            <p:nvPr/>
          </p:nvSpPr>
          <p:spPr>
            <a:xfrm>
              <a:off x="823273" y="3227565"/>
              <a:ext cx="10504" cy="15729"/>
            </a:xfrm>
            <a:custGeom>
              <a:avLst/>
              <a:gdLst/>
              <a:ahLst/>
              <a:cxnLst/>
              <a:rect l="l" t="t" r="r" b="b"/>
              <a:pathLst>
                <a:path w="390" h="584" extrusionOk="0">
                  <a:moveTo>
                    <a:pt x="98" y="1"/>
                  </a:moveTo>
                  <a:lnTo>
                    <a:pt x="1" y="195"/>
                  </a:lnTo>
                  <a:lnTo>
                    <a:pt x="1" y="389"/>
                  </a:lnTo>
                  <a:lnTo>
                    <a:pt x="1" y="487"/>
                  </a:lnTo>
                  <a:lnTo>
                    <a:pt x="195" y="584"/>
                  </a:lnTo>
                  <a:lnTo>
                    <a:pt x="292" y="487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17"/>
            <p:cNvSpPr/>
            <p:nvPr/>
          </p:nvSpPr>
          <p:spPr>
            <a:xfrm>
              <a:off x="823273" y="3227565"/>
              <a:ext cx="10504" cy="15729"/>
            </a:xfrm>
            <a:custGeom>
              <a:avLst/>
              <a:gdLst/>
              <a:ahLst/>
              <a:cxnLst/>
              <a:rect l="l" t="t" r="r" b="b"/>
              <a:pathLst>
                <a:path w="390" h="584" fill="none" extrusionOk="0">
                  <a:moveTo>
                    <a:pt x="1" y="195"/>
                  </a:moveTo>
                  <a:lnTo>
                    <a:pt x="1" y="389"/>
                  </a:lnTo>
                  <a:lnTo>
                    <a:pt x="1" y="389"/>
                  </a:lnTo>
                  <a:lnTo>
                    <a:pt x="1" y="487"/>
                  </a:lnTo>
                  <a:lnTo>
                    <a:pt x="195" y="584"/>
                  </a:lnTo>
                  <a:lnTo>
                    <a:pt x="195" y="584"/>
                  </a:lnTo>
                  <a:lnTo>
                    <a:pt x="292" y="487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195"/>
                  </a:lnTo>
                  <a:lnTo>
                    <a:pt x="292" y="1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98" y="1"/>
                  </a:lnTo>
                  <a:lnTo>
                    <a:pt x="1" y="195"/>
                  </a:lnTo>
                  <a:lnTo>
                    <a:pt x="1" y="19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17"/>
            <p:cNvSpPr/>
            <p:nvPr/>
          </p:nvSpPr>
          <p:spPr>
            <a:xfrm>
              <a:off x="823273" y="323281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17"/>
            <p:cNvSpPr/>
            <p:nvPr/>
          </p:nvSpPr>
          <p:spPr>
            <a:xfrm>
              <a:off x="849451" y="3156948"/>
              <a:ext cx="15702" cy="15729"/>
            </a:xfrm>
            <a:custGeom>
              <a:avLst/>
              <a:gdLst/>
              <a:ahLst/>
              <a:cxnLst/>
              <a:rect l="l" t="t" r="r" b="b"/>
              <a:pathLst>
                <a:path w="583" h="584" extrusionOk="0">
                  <a:moveTo>
                    <a:pt x="389" y="0"/>
                  </a:moveTo>
                  <a:lnTo>
                    <a:pt x="194" y="98"/>
                  </a:lnTo>
                  <a:lnTo>
                    <a:pt x="97" y="195"/>
                  </a:lnTo>
                  <a:lnTo>
                    <a:pt x="0" y="389"/>
                  </a:lnTo>
                  <a:lnTo>
                    <a:pt x="97" y="486"/>
                  </a:lnTo>
                  <a:lnTo>
                    <a:pt x="194" y="583"/>
                  </a:lnTo>
                  <a:lnTo>
                    <a:pt x="389" y="486"/>
                  </a:lnTo>
                  <a:lnTo>
                    <a:pt x="486" y="389"/>
                  </a:lnTo>
                  <a:lnTo>
                    <a:pt x="583" y="195"/>
                  </a:lnTo>
                  <a:lnTo>
                    <a:pt x="486" y="98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17"/>
            <p:cNvSpPr/>
            <p:nvPr/>
          </p:nvSpPr>
          <p:spPr>
            <a:xfrm>
              <a:off x="849451" y="3156948"/>
              <a:ext cx="15702" cy="15729"/>
            </a:xfrm>
            <a:custGeom>
              <a:avLst/>
              <a:gdLst/>
              <a:ahLst/>
              <a:cxnLst/>
              <a:rect l="l" t="t" r="r" b="b"/>
              <a:pathLst>
                <a:path w="583" h="584" fill="none" extrusionOk="0">
                  <a:moveTo>
                    <a:pt x="194" y="583"/>
                  </a:moveTo>
                  <a:lnTo>
                    <a:pt x="194" y="583"/>
                  </a:lnTo>
                  <a:lnTo>
                    <a:pt x="389" y="486"/>
                  </a:lnTo>
                  <a:lnTo>
                    <a:pt x="486" y="389"/>
                  </a:lnTo>
                  <a:lnTo>
                    <a:pt x="486" y="389"/>
                  </a:lnTo>
                  <a:lnTo>
                    <a:pt x="583" y="195"/>
                  </a:lnTo>
                  <a:lnTo>
                    <a:pt x="486" y="98"/>
                  </a:lnTo>
                  <a:lnTo>
                    <a:pt x="486" y="98"/>
                  </a:lnTo>
                  <a:lnTo>
                    <a:pt x="389" y="0"/>
                  </a:lnTo>
                  <a:lnTo>
                    <a:pt x="194" y="98"/>
                  </a:lnTo>
                  <a:lnTo>
                    <a:pt x="97" y="195"/>
                  </a:lnTo>
                  <a:lnTo>
                    <a:pt x="97" y="195"/>
                  </a:lnTo>
                  <a:lnTo>
                    <a:pt x="0" y="389"/>
                  </a:lnTo>
                  <a:lnTo>
                    <a:pt x="97" y="486"/>
                  </a:lnTo>
                  <a:lnTo>
                    <a:pt x="97" y="486"/>
                  </a:lnTo>
                  <a:lnTo>
                    <a:pt x="194" y="583"/>
                  </a:lnTo>
                  <a:lnTo>
                    <a:pt x="194" y="58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17"/>
            <p:cNvSpPr/>
            <p:nvPr/>
          </p:nvSpPr>
          <p:spPr>
            <a:xfrm>
              <a:off x="854676" y="317264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17"/>
            <p:cNvSpPr/>
            <p:nvPr/>
          </p:nvSpPr>
          <p:spPr>
            <a:xfrm>
              <a:off x="791897" y="3214502"/>
              <a:ext cx="15729" cy="15702"/>
            </a:xfrm>
            <a:custGeom>
              <a:avLst/>
              <a:gdLst/>
              <a:ahLst/>
              <a:cxnLst/>
              <a:rect l="l" t="t" r="r" b="b"/>
              <a:pathLst>
                <a:path w="584" h="583" extrusionOk="0">
                  <a:moveTo>
                    <a:pt x="389" y="0"/>
                  </a:moveTo>
                  <a:lnTo>
                    <a:pt x="195" y="97"/>
                  </a:lnTo>
                  <a:lnTo>
                    <a:pt x="97" y="292"/>
                  </a:lnTo>
                  <a:lnTo>
                    <a:pt x="0" y="389"/>
                  </a:lnTo>
                  <a:lnTo>
                    <a:pt x="97" y="486"/>
                  </a:lnTo>
                  <a:lnTo>
                    <a:pt x="195" y="583"/>
                  </a:lnTo>
                  <a:lnTo>
                    <a:pt x="292" y="486"/>
                  </a:lnTo>
                  <a:lnTo>
                    <a:pt x="486" y="389"/>
                  </a:lnTo>
                  <a:lnTo>
                    <a:pt x="583" y="194"/>
                  </a:lnTo>
                  <a:lnTo>
                    <a:pt x="486" y="97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17"/>
            <p:cNvSpPr/>
            <p:nvPr/>
          </p:nvSpPr>
          <p:spPr>
            <a:xfrm>
              <a:off x="791897" y="3214502"/>
              <a:ext cx="15729" cy="15702"/>
            </a:xfrm>
            <a:custGeom>
              <a:avLst/>
              <a:gdLst/>
              <a:ahLst/>
              <a:cxnLst/>
              <a:rect l="l" t="t" r="r" b="b"/>
              <a:pathLst>
                <a:path w="584" h="583" fill="none" extrusionOk="0">
                  <a:moveTo>
                    <a:pt x="195" y="97"/>
                  </a:moveTo>
                  <a:lnTo>
                    <a:pt x="97" y="292"/>
                  </a:lnTo>
                  <a:lnTo>
                    <a:pt x="97" y="292"/>
                  </a:lnTo>
                  <a:lnTo>
                    <a:pt x="0" y="389"/>
                  </a:lnTo>
                  <a:lnTo>
                    <a:pt x="97" y="486"/>
                  </a:lnTo>
                  <a:lnTo>
                    <a:pt x="97" y="486"/>
                  </a:lnTo>
                  <a:lnTo>
                    <a:pt x="195" y="583"/>
                  </a:lnTo>
                  <a:lnTo>
                    <a:pt x="195" y="583"/>
                  </a:lnTo>
                  <a:lnTo>
                    <a:pt x="292" y="486"/>
                  </a:lnTo>
                  <a:lnTo>
                    <a:pt x="486" y="389"/>
                  </a:lnTo>
                  <a:lnTo>
                    <a:pt x="486" y="389"/>
                  </a:lnTo>
                  <a:lnTo>
                    <a:pt x="583" y="194"/>
                  </a:lnTo>
                  <a:lnTo>
                    <a:pt x="486" y="97"/>
                  </a:lnTo>
                  <a:lnTo>
                    <a:pt x="486" y="97"/>
                  </a:lnTo>
                  <a:lnTo>
                    <a:pt x="389" y="0"/>
                  </a:lnTo>
                  <a:lnTo>
                    <a:pt x="195" y="97"/>
                  </a:lnTo>
                  <a:lnTo>
                    <a:pt x="195" y="97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17"/>
            <p:cNvSpPr/>
            <p:nvPr/>
          </p:nvSpPr>
          <p:spPr>
            <a:xfrm>
              <a:off x="797122" y="3217115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17"/>
            <p:cNvSpPr/>
            <p:nvPr/>
          </p:nvSpPr>
          <p:spPr>
            <a:xfrm>
              <a:off x="862514" y="3188324"/>
              <a:ext cx="15729" cy="10504"/>
            </a:xfrm>
            <a:custGeom>
              <a:avLst/>
              <a:gdLst/>
              <a:ahLst/>
              <a:cxnLst/>
              <a:rect l="l" t="t" r="r" b="b"/>
              <a:pathLst>
                <a:path w="584" h="390" extrusionOk="0">
                  <a:moveTo>
                    <a:pt x="195" y="1"/>
                  </a:moveTo>
                  <a:lnTo>
                    <a:pt x="1" y="98"/>
                  </a:lnTo>
                  <a:lnTo>
                    <a:pt x="1" y="195"/>
                  </a:lnTo>
                  <a:lnTo>
                    <a:pt x="1" y="389"/>
                  </a:lnTo>
                  <a:lnTo>
                    <a:pt x="486" y="389"/>
                  </a:lnTo>
                  <a:lnTo>
                    <a:pt x="584" y="195"/>
                  </a:lnTo>
                  <a:lnTo>
                    <a:pt x="486" y="98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17"/>
            <p:cNvSpPr/>
            <p:nvPr/>
          </p:nvSpPr>
          <p:spPr>
            <a:xfrm>
              <a:off x="862514" y="3188324"/>
              <a:ext cx="15729" cy="10504"/>
            </a:xfrm>
            <a:custGeom>
              <a:avLst/>
              <a:gdLst/>
              <a:ahLst/>
              <a:cxnLst/>
              <a:rect l="l" t="t" r="r" b="b"/>
              <a:pathLst>
                <a:path w="584" h="390" fill="none" extrusionOk="0">
                  <a:moveTo>
                    <a:pt x="1" y="195"/>
                  </a:moveTo>
                  <a:lnTo>
                    <a:pt x="1" y="195"/>
                  </a:lnTo>
                  <a:lnTo>
                    <a:pt x="1" y="389"/>
                  </a:lnTo>
                  <a:lnTo>
                    <a:pt x="195" y="389"/>
                  </a:lnTo>
                  <a:lnTo>
                    <a:pt x="389" y="389"/>
                  </a:lnTo>
                  <a:lnTo>
                    <a:pt x="389" y="389"/>
                  </a:lnTo>
                  <a:lnTo>
                    <a:pt x="486" y="389"/>
                  </a:lnTo>
                  <a:lnTo>
                    <a:pt x="584" y="195"/>
                  </a:lnTo>
                  <a:lnTo>
                    <a:pt x="584" y="195"/>
                  </a:lnTo>
                  <a:lnTo>
                    <a:pt x="486" y="98"/>
                  </a:lnTo>
                  <a:lnTo>
                    <a:pt x="389" y="1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1" y="98"/>
                  </a:lnTo>
                  <a:lnTo>
                    <a:pt x="1" y="195"/>
                  </a:lnTo>
                  <a:lnTo>
                    <a:pt x="1" y="19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17"/>
            <p:cNvSpPr/>
            <p:nvPr/>
          </p:nvSpPr>
          <p:spPr>
            <a:xfrm>
              <a:off x="862514" y="319357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17"/>
            <p:cNvSpPr/>
            <p:nvPr/>
          </p:nvSpPr>
          <p:spPr>
            <a:xfrm>
              <a:off x="778807" y="3188324"/>
              <a:ext cx="15729" cy="10504"/>
            </a:xfrm>
            <a:custGeom>
              <a:avLst/>
              <a:gdLst/>
              <a:ahLst/>
              <a:cxnLst/>
              <a:rect l="l" t="t" r="r" b="b"/>
              <a:pathLst>
                <a:path w="584" h="390" extrusionOk="0">
                  <a:moveTo>
                    <a:pt x="195" y="1"/>
                  </a:moveTo>
                  <a:lnTo>
                    <a:pt x="98" y="98"/>
                  </a:lnTo>
                  <a:lnTo>
                    <a:pt x="1" y="195"/>
                  </a:lnTo>
                  <a:lnTo>
                    <a:pt x="98" y="292"/>
                  </a:lnTo>
                  <a:lnTo>
                    <a:pt x="195" y="389"/>
                  </a:lnTo>
                  <a:lnTo>
                    <a:pt x="486" y="389"/>
                  </a:lnTo>
                  <a:lnTo>
                    <a:pt x="583" y="195"/>
                  </a:lnTo>
                  <a:lnTo>
                    <a:pt x="583" y="98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17"/>
            <p:cNvSpPr/>
            <p:nvPr/>
          </p:nvSpPr>
          <p:spPr>
            <a:xfrm>
              <a:off x="778807" y="3188324"/>
              <a:ext cx="15729" cy="10504"/>
            </a:xfrm>
            <a:custGeom>
              <a:avLst/>
              <a:gdLst/>
              <a:ahLst/>
              <a:cxnLst/>
              <a:rect l="l" t="t" r="r" b="b"/>
              <a:pathLst>
                <a:path w="584" h="390" fill="none" extrusionOk="0">
                  <a:moveTo>
                    <a:pt x="195" y="389"/>
                  </a:moveTo>
                  <a:lnTo>
                    <a:pt x="389" y="389"/>
                  </a:lnTo>
                  <a:lnTo>
                    <a:pt x="389" y="389"/>
                  </a:lnTo>
                  <a:lnTo>
                    <a:pt x="486" y="389"/>
                  </a:lnTo>
                  <a:lnTo>
                    <a:pt x="583" y="195"/>
                  </a:lnTo>
                  <a:lnTo>
                    <a:pt x="583" y="195"/>
                  </a:lnTo>
                  <a:lnTo>
                    <a:pt x="583" y="98"/>
                  </a:lnTo>
                  <a:lnTo>
                    <a:pt x="389" y="1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98" y="98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98" y="292"/>
                  </a:lnTo>
                  <a:lnTo>
                    <a:pt x="195" y="389"/>
                  </a:lnTo>
                  <a:lnTo>
                    <a:pt x="195" y="3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17"/>
            <p:cNvSpPr/>
            <p:nvPr/>
          </p:nvSpPr>
          <p:spPr>
            <a:xfrm>
              <a:off x="784032" y="3198801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17"/>
            <p:cNvSpPr/>
            <p:nvPr/>
          </p:nvSpPr>
          <p:spPr>
            <a:xfrm>
              <a:off x="849451" y="3214502"/>
              <a:ext cx="15702" cy="15702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194" y="0"/>
                  </a:moveTo>
                  <a:lnTo>
                    <a:pt x="97" y="97"/>
                  </a:lnTo>
                  <a:lnTo>
                    <a:pt x="0" y="194"/>
                  </a:lnTo>
                  <a:lnTo>
                    <a:pt x="97" y="389"/>
                  </a:lnTo>
                  <a:lnTo>
                    <a:pt x="194" y="486"/>
                  </a:lnTo>
                  <a:lnTo>
                    <a:pt x="389" y="583"/>
                  </a:lnTo>
                  <a:lnTo>
                    <a:pt x="486" y="486"/>
                  </a:lnTo>
                  <a:lnTo>
                    <a:pt x="583" y="389"/>
                  </a:lnTo>
                  <a:lnTo>
                    <a:pt x="486" y="292"/>
                  </a:lnTo>
                  <a:lnTo>
                    <a:pt x="389" y="9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17"/>
            <p:cNvSpPr/>
            <p:nvPr/>
          </p:nvSpPr>
          <p:spPr>
            <a:xfrm>
              <a:off x="849451" y="3214502"/>
              <a:ext cx="15702" cy="15702"/>
            </a:xfrm>
            <a:custGeom>
              <a:avLst/>
              <a:gdLst/>
              <a:ahLst/>
              <a:cxnLst/>
              <a:rect l="l" t="t" r="r" b="b"/>
              <a:pathLst>
                <a:path w="583" h="583" fill="none" extrusionOk="0">
                  <a:moveTo>
                    <a:pt x="97" y="97"/>
                  </a:moveTo>
                  <a:lnTo>
                    <a:pt x="97" y="97"/>
                  </a:lnTo>
                  <a:lnTo>
                    <a:pt x="0" y="194"/>
                  </a:lnTo>
                  <a:lnTo>
                    <a:pt x="97" y="389"/>
                  </a:lnTo>
                  <a:lnTo>
                    <a:pt x="194" y="486"/>
                  </a:lnTo>
                  <a:lnTo>
                    <a:pt x="194" y="486"/>
                  </a:lnTo>
                  <a:lnTo>
                    <a:pt x="389" y="583"/>
                  </a:lnTo>
                  <a:lnTo>
                    <a:pt x="389" y="583"/>
                  </a:lnTo>
                  <a:lnTo>
                    <a:pt x="486" y="486"/>
                  </a:lnTo>
                  <a:lnTo>
                    <a:pt x="486" y="486"/>
                  </a:lnTo>
                  <a:lnTo>
                    <a:pt x="583" y="389"/>
                  </a:lnTo>
                  <a:lnTo>
                    <a:pt x="486" y="292"/>
                  </a:lnTo>
                  <a:lnTo>
                    <a:pt x="389" y="97"/>
                  </a:lnTo>
                  <a:lnTo>
                    <a:pt x="389" y="97"/>
                  </a:lnTo>
                  <a:lnTo>
                    <a:pt x="194" y="0"/>
                  </a:lnTo>
                  <a:lnTo>
                    <a:pt x="97" y="97"/>
                  </a:lnTo>
                  <a:lnTo>
                    <a:pt x="97" y="97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17"/>
            <p:cNvSpPr/>
            <p:nvPr/>
          </p:nvSpPr>
          <p:spPr>
            <a:xfrm>
              <a:off x="852064" y="3217115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17"/>
            <p:cNvSpPr/>
            <p:nvPr/>
          </p:nvSpPr>
          <p:spPr>
            <a:xfrm>
              <a:off x="791897" y="3156948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95" y="0"/>
                  </a:moveTo>
                  <a:lnTo>
                    <a:pt x="97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195" y="486"/>
                  </a:lnTo>
                  <a:lnTo>
                    <a:pt x="389" y="583"/>
                  </a:lnTo>
                  <a:lnTo>
                    <a:pt x="486" y="486"/>
                  </a:lnTo>
                  <a:lnTo>
                    <a:pt x="583" y="389"/>
                  </a:lnTo>
                  <a:lnTo>
                    <a:pt x="486" y="195"/>
                  </a:lnTo>
                  <a:lnTo>
                    <a:pt x="292" y="98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17"/>
            <p:cNvSpPr/>
            <p:nvPr/>
          </p:nvSpPr>
          <p:spPr>
            <a:xfrm>
              <a:off x="791897" y="3156948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fill="none" extrusionOk="0">
                  <a:moveTo>
                    <a:pt x="195" y="486"/>
                  </a:moveTo>
                  <a:lnTo>
                    <a:pt x="195" y="486"/>
                  </a:lnTo>
                  <a:lnTo>
                    <a:pt x="389" y="583"/>
                  </a:lnTo>
                  <a:lnTo>
                    <a:pt x="389" y="583"/>
                  </a:lnTo>
                  <a:lnTo>
                    <a:pt x="486" y="486"/>
                  </a:lnTo>
                  <a:lnTo>
                    <a:pt x="486" y="486"/>
                  </a:lnTo>
                  <a:lnTo>
                    <a:pt x="583" y="389"/>
                  </a:lnTo>
                  <a:lnTo>
                    <a:pt x="486" y="195"/>
                  </a:lnTo>
                  <a:lnTo>
                    <a:pt x="292" y="98"/>
                  </a:lnTo>
                  <a:lnTo>
                    <a:pt x="292" y="98"/>
                  </a:lnTo>
                  <a:lnTo>
                    <a:pt x="195" y="0"/>
                  </a:lnTo>
                  <a:lnTo>
                    <a:pt x="97" y="98"/>
                  </a:lnTo>
                  <a:lnTo>
                    <a:pt x="97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195" y="4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17"/>
            <p:cNvSpPr/>
            <p:nvPr/>
          </p:nvSpPr>
          <p:spPr>
            <a:xfrm>
              <a:off x="797122" y="3170037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17"/>
            <p:cNvSpPr/>
            <p:nvPr/>
          </p:nvSpPr>
          <p:spPr>
            <a:xfrm>
              <a:off x="802346" y="3167397"/>
              <a:ext cx="52357" cy="52357"/>
            </a:xfrm>
            <a:custGeom>
              <a:avLst/>
              <a:gdLst/>
              <a:ahLst/>
              <a:cxnLst/>
              <a:rect l="l" t="t" r="r" b="b"/>
              <a:pathLst>
                <a:path w="1944" h="1944" extrusionOk="0">
                  <a:moveTo>
                    <a:pt x="1166" y="487"/>
                  </a:moveTo>
                  <a:lnTo>
                    <a:pt x="1361" y="584"/>
                  </a:lnTo>
                  <a:lnTo>
                    <a:pt x="1458" y="778"/>
                  </a:lnTo>
                  <a:lnTo>
                    <a:pt x="1458" y="972"/>
                  </a:lnTo>
                  <a:lnTo>
                    <a:pt x="1458" y="1166"/>
                  </a:lnTo>
                  <a:lnTo>
                    <a:pt x="1361" y="1361"/>
                  </a:lnTo>
                  <a:lnTo>
                    <a:pt x="1166" y="1458"/>
                  </a:lnTo>
                  <a:lnTo>
                    <a:pt x="778" y="1458"/>
                  </a:lnTo>
                  <a:lnTo>
                    <a:pt x="584" y="1361"/>
                  </a:lnTo>
                  <a:lnTo>
                    <a:pt x="486" y="1166"/>
                  </a:lnTo>
                  <a:lnTo>
                    <a:pt x="389" y="972"/>
                  </a:lnTo>
                  <a:lnTo>
                    <a:pt x="486" y="778"/>
                  </a:lnTo>
                  <a:lnTo>
                    <a:pt x="584" y="584"/>
                  </a:lnTo>
                  <a:lnTo>
                    <a:pt x="778" y="487"/>
                  </a:lnTo>
                  <a:close/>
                  <a:moveTo>
                    <a:pt x="972" y="1"/>
                  </a:moveTo>
                  <a:lnTo>
                    <a:pt x="584" y="98"/>
                  </a:lnTo>
                  <a:lnTo>
                    <a:pt x="292" y="292"/>
                  </a:lnTo>
                  <a:lnTo>
                    <a:pt x="98" y="584"/>
                  </a:lnTo>
                  <a:lnTo>
                    <a:pt x="1" y="972"/>
                  </a:lnTo>
                  <a:lnTo>
                    <a:pt x="98" y="1361"/>
                  </a:lnTo>
                  <a:lnTo>
                    <a:pt x="292" y="1652"/>
                  </a:lnTo>
                  <a:lnTo>
                    <a:pt x="584" y="1846"/>
                  </a:lnTo>
                  <a:lnTo>
                    <a:pt x="972" y="1943"/>
                  </a:lnTo>
                  <a:lnTo>
                    <a:pt x="1361" y="1846"/>
                  </a:lnTo>
                  <a:lnTo>
                    <a:pt x="1652" y="1652"/>
                  </a:lnTo>
                  <a:lnTo>
                    <a:pt x="1846" y="1361"/>
                  </a:lnTo>
                  <a:lnTo>
                    <a:pt x="1943" y="972"/>
                  </a:lnTo>
                  <a:lnTo>
                    <a:pt x="1846" y="584"/>
                  </a:lnTo>
                  <a:lnTo>
                    <a:pt x="1652" y="292"/>
                  </a:lnTo>
                  <a:lnTo>
                    <a:pt x="1361" y="98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17"/>
            <p:cNvSpPr/>
            <p:nvPr/>
          </p:nvSpPr>
          <p:spPr>
            <a:xfrm>
              <a:off x="802346" y="3167397"/>
              <a:ext cx="52357" cy="52357"/>
            </a:xfrm>
            <a:custGeom>
              <a:avLst/>
              <a:gdLst/>
              <a:ahLst/>
              <a:cxnLst/>
              <a:rect l="l" t="t" r="r" b="b"/>
              <a:pathLst>
                <a:path w="1944" h="1944" fill="none" extrusionOk="0">
                  <a:moveTo>
                    <a:pt x="972" y="1943"/>
                  </a:moveTo>
                  <a:lnTo>
                    <a:pt x="972" y="1943"/>
                  </a:lnTo>
                  <a:lnTo>
                    <a:pt x="1361" y="1846"/>
                  </a:lnTo>
                  <a:lnTo>
                    <a:pt x="1652" y="1652"/>
                  </a:lnTo>
                  <a:lnTo>
                    <a:pt x="1846" y="1361"/>
                  </a:lnTo>
                  <a:lnTo>
                    <a:pt x="1943" y="972"/>
                  </a:lnTo>
                  <a:lnTo>
                    <a:pt x="1943" y="972"/>
                  </a:lnTo>
                  <a:lnTo>
                    <a:pt x="1846" y="584"/>
                  </a:lnTo>
                  <a:lnTo>
                    <a:pt x="1652" y="292"/>
                  </a:lnTo>
                  <a:lnTo>
                    <a:pt x="1361" y="98"/>
                  </a:lnTo>
                  <a:lnTo>
                    <a:pt x="972" y="1"/>
                  </a:lnTo>
                  <a:lnTo>
                    <a:pt x="972" y="1"/>
                  </a:lnTo>
                  <a:lnTo>
                    <a:pt x="584" y="98"/>
                  </a:lnTo>
                  <a:lnTo>
                    <a:pt x="292" y="292"/>
                  </a:lnTo>
                  <a:lnTo>
                    <a:pt x="98" y="584"/>
                  </a:lnTo>
                  <a:lnTo>
                    <a:pt x="1" y="972"/>
                  </a:lnTo>
                  <a:lnTo>
                    <a:pt x="1" y="972"/>
                  </a:lnTo>
                  <a:lnTo>
                    <a:pt x="98" y="1361"/>
                  </a:lnTo>
                  <a:lnTo>
                    <a:pt x="292" y="1652"/>
                  </a:lnTo>
                  <a:lnTo>
                    <a:pt x="584" y="1846"/>
                  </a:lnTo>
                  <a:lnTo>
                    <a:pt x="972" y="1943"/>
                  </a:lnTo>
                  <a:lnTo>
                    <a:pt x="972" y="194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17"/>
            <p:cNvSpPr/>
            <p:nvPr/>
          </p:nvSpPr>
          <p:spPr>
            <a:xfrm>
              <a:off x="812823" y="3180487"/>
              <a:ext cx="28791" cy="26178"/>
            </a:xfrm>
            <a:custGeom>
              <a:avLst/>
              <a:gdLst/>
              <a:ahLst/>
              <a:cxnLst/>
              <a:rect l="l" t="t" r="r" b="b"/>
              <a:pathLst>
                <a:path w="1069" h="972" fill="none" extrusionOk="0">
                  <a:moveTo>
                    <a:pt x="583" y="1"/>
                  </a:moveTo>
                  <a:lnTo>
                    <a:pt x="583" y="1"/>
                  </a:lnTo>
                  <a:lnTo>
                    <a:pt x="777" y="1"/>
                  </a:lnTo>
                  <a:lnTo>
                    <a:pt x="972" y="98"/>
                  </a:lnTo>
                  <a:lnTo>
                    <a:pt x="1069" y="292"/>
                  </a:lnTo>
                  <a:lnTo>
                    <a:pt x="1069" y="486"/>
                  </a:lnTo>
                  <a:lnTo>
                    <a:pt x="1069" y="486"/>
                  </a:lnTo>
                  <a:lnTo>
                    <a:pt x="1069" y="680"/>
                  </a:lnTo>
                  <a:lnTo>
                    <a:pt x="972" y="875"/>
                  </a:lnTo>
                  <a:lnTo>
                    <a:pt x="777" y="972"/>
                  </a:lnTo>
                  <a:lnTo>
                    <a:pt x="583" y="972"/>
                  </a:lnTo>
                  <a:lnTo>
                    <a:pt x="583" y="972"/>
                  </a:lnTo>
                  <a:lnTo>
                    <a:pt x="389" y="972"/>
                  </a:lnTo>
                  <a:lnTo>
                    <a:pt x="195" y="875"/>
                  </a:lnTo>
                  <a:lnTo>
                    <a:pt x="97" y="680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97" y="292"/>
                  </a:lnTo>
                  <a:lnTo>
                    <a:pt x="195" y="98"/>
                  </a:lnTo>
                  <a:lnTo>
                    <a:pt x="389" y="1"/>
                  </a:lnTo>
                  <a:lnTo>
                    <a:pt x="583" y="1"/>
                  </a:lnTo>
                  <a:lnTo>
                    <a:pt x="583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17"/>
            <p:cNvSpPr/>
            <p:nvPr/>
          </p:nvSpPr>
          <p:spPr>
            <a:xfrm>
              <a:off x="828525" y="3180487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17"/>
            <p:cNvSpPr/>
            <p:nvPr/>
          </p:nvSpPr>
          <p:spPr>
            <a:xfrm>
              <a:off x="723892" y="3227565"/>
              <a:ext cx="371480" cy="287774"/>
            </a:xfrm>
            <a:custGeom>
              <a:avLst/>
              <a:gdLst/>
              <a:ahLst/>
              <a:cxnLst/>
              <a:rect l="l" t="t" r="r" b="b"/>
              <a:pathLst>
                <a:path w="13793" h="10685" extrusionOk="0">
                  <a:moveTo>
                    <a:pt x="9616" y="1166"/>
                  </a:moveTo>
                  <a:lnTo>
                    <a:pt x="9616" y="2623"/>
                  </a:lnTo>
                  <a:lnTo>
                    <a:pt x="7285" y="2623"/>
                  </a:lnTo>
                  <a:lnTo>
                    <a:pt x="7673" y="2041"/>
                  </a:lnTo>
                  <a:lnTo>
                    <a:pt x="8256" y="1555"/>
                  </a:lnTo>
                  <a:lnTo>
                    <a:pt x="8839" y="1264"/>
                  </a:lnTo>
                  <a:lnTo>
                    <a:pt x="9616" y="1166"/>
                  </a:lnTo>
                  <a:close/>
                  <a:moveTo>
                    <a:pt x="10004" y="1166"/>
                  </a:moveTo>
                  <a:lnTo>
                    <a:pt x="10684" y="1264"/>
                  </a:lnTo>
                  <a:lnTo>
                    <a:pt x="11364" y="1555"/>
                  </a:lnTo>
                  <a:lnTo>
                    <a:pt x="11850" y="2041"/>
                  </a:lnTo>
                  <a:lnTo>
                    <a:pt x="12335" y="2623"/>
                  </a:lnTo>
                  <a:lnTo>
                    <a:pt x="10004" y="2623"/>
                  </a:lnTo>
                  <a:lnTo>
                    <a:pt x="10004" y="1166"/>
                  </a:lnTo>
                  <a:close/>
                  <a:moveTo>
                    <a:pt x="9616" y="3012"/>
                  </a:moveTo>
                  <a:lnTo>
                    <a:pt x="9616" y="3692"/>
                  </a:lnTo>
                  <a:lnTo>
                    <a:pt x="8547" y="3692"/>
                  </a:lnTo>
                  <a:lnTo>
                    <a:pt x="8450" y="3789"/>
                  </a:lnTo>
                  <a:lnTo>
                    <a:pt x="8353" y="3886"/>
                  </a:lnTo>
                  <a:lnTo>
                    <a:pt x="8450" y="3983"/>
                  </a:lnTo>
                  <a:lnTo>
                    <a:pt x="8547" y="4080"/>
                  </a:lnTo>
                  <a:lnTo>
                    <a:pt x="8644" y="4080"/>
                  </a:lnTo>
                  <a:lnTo>
                    <a:pt x="8644" y="4469"/>
                  </a:lnTo>
                  <a:lnTo>
                    <a:pt x="6896" y="4469"/>
                  </a:lnTo>
                  <a:lnTo>
                    <a:pt x="6896" y="3983"/>
                  </a:lnTo>
                  <a:lnTo>
                    <a:pt x="6896" y="3497"/>
                  </a:lnTo>
                  <a:lnTo>
                    <a:pt x="7090" y="3012"/>
                  </a:lnTo>
                  <a:close/>
                  <a:moveTo>
                    <a:pt x="12529" y="3012"/>
                  </a:moveTo>
                  <a:lnTo>
                    <a:pt x="12627" y="3497"/>
                  </a:lnTo>
                  <a:lnTo>
                    <a:pt x="12724" y="3983"/>
                  </a:lnTo>
                  <a:lnTo>
                    <a:pt x="12724" y="4469"/>
                  </a:lnTo>
                  <a:lnTo>
                    <a:pt x="10878" y="4469"/>
                  </a:lnTo>
                  <a:lnTo>
                    <a:pt x="10878" y="4080"/>
                  </a:lnTo>
                  <a:lnTo>
                    <a:pt x="11170" y="4080"/>
                  </a:lnTo>
                  <a:lnTo>
                    <a:pt x="11170" y="3886"/>
                  </a:lnTo>
                  <a:lnTo>
                    <a:pt x="11170" y="3789"/>
                  </a:lnTo>
                  <a:lnTo>
                    <a:pt x="10975" y="3692"/>
                  </a:lnTo>
                  <a:lnTo>
                    <a:pt x="10004" y="3692"/>
                  </a:lnTo>
                  <a:lnTo>
                    <a:pt x="10004" y="3012"/>
                  </a:lnTo>
                  <a:close/>
                  <a:moveTo>
                    <a:pt x="2234" y="2235"/>
                  </a:moveTo>
                  <a:lnTo>
                    <a:pt x="2428" y="2332"/>
                  </a:lnTo>
                  <a:lnTo>
                    <a:pt x="2622" y="2623"/>
                  </a:lnTo>
                  <a:lnTo>
                    <a:pt x="2525" y="2720"/>
                  </a:lnTo>
                  <a:lnTo>
                    <a:pt x="2525" y="3012"/>
                  </a:lnTo>
                  <a:lnTo>
                    <a:pt x="2720" y="3206"/>
                  </a:lnTo>
                  <a:lnTo>
                    <a:pt x="2817" y="3400"/>
                  </a:lnTo>
                  <a:lnTo>
                    <a:pt x="2817" y="3692"/>
                  </a:lnTo>
                  <a:lnTo>
                    <a:pt x="2817" y="3789"/>
                  </a:lnTo>
                  <a:lnTo>
                    <a:pt x="2817" y="3983"/>
                  </a:lnTo>
                  <a:lnTo>
                    <a:pt x="2914" y="4177"/>
                  </a:lnTo>
                  <a:lnTo>
                    <a:pt x="3011" y="4566"/>
                  </a:lnTo>
                  <a:lnTo>
                    <a:pt x="2914" y="4857"/>
                  </a:lnTo>
                  <a:lnTo>
                    <a:pt x="2720" y="5149"/>
                  </a:lnTo>
                  <a:lnTo>
                    <a:pt x="2525" y="5246"/>
                  </a:lnTo>
                  <a:lnTo>
                    <a:pt x="2137" y="5343"/>
                  </a:lnTo>
                  <a:lnTo>
                    <a:pt x="1943" y="5246"/>
                  </a:lnTo>
                  <a:lnTo>
                    <a:pt x="1651" y="5149"/>
                  </a:lnTo>
                  <a:lnTo>
                    <a:pt x="1554" y="4857"/>
                  </a:lnTo>
                  <a:lnTo>
                    <a:pt x="1457" y="4663"/>
                  </a:lnTo>
                  <a:lnTo>
                    <a:pt x="1457" y="4372"/>
                  </a:lnTo>
                  <a:lnTo>
                    <a:pt x="1554" y="4177"/>
                  </a:lnTo>
                  <a:lnTo>
                    <a:pt x="1651" y="3983"/>
                  </a:lnTo>
                  <a:lnTo>
                    <a:pt x="1651" y="3789"/>
                  </a:lnTo>
                  <a:lnTo>
                    <a:pt x="1554" y="3692"/>
                  </a:lnTo>
                  <a:lnTo>
                    <a:pt x="1651" y="3400"/>
                  </a:lnTo>
                  <a:lnTo>
                    <a:pt x="1748" y="3206"/>
                  </a:lnTo>
                  <a:lnTo>
                    <a:pt x="1845" y="3012"/>
                  </a:lnTo>
                  <a:lnTo>
                    <a:pt x="1845" y="2720"/>
                  </a:lnTo>
                  <a:lnTo>
                    <a:pt x="1845" y="2623"/>
                  </a:lnTo>
                  <a:lnTo>
                    <a:pt x="1943" y="2332"/>
                  </a:lnTo>
                  <a:lnTo>
                    <a:pt x="2234" y="2235"/>
                  </a:lnTo>
                  <a:close/>
                  <a:moveTo>
                    <a:pt x="8644" y="4857"/>
                  </a:moveTo>
                  <a:lnTo>
                    <a:pt x="8644" y="6314"/>
                  </a:lnTo>
                  <a:lnTo>
                    <a:pt x="7576" y="6314"/>
                  </a:lnTo>
                  <a:lnTo>
                    <a:pt x="6896" y="6217"/>
                  </a:lnTo>
                  <a:lnTo>
                    <a:pt x="6896" y="4857"/>
                  </a:lnTo>
                  <a:close/>
                  <a:moveTo>
                    <a:pt x="10490" y="4080"/>
                  </a:moveTo>
                  <a:lnTo>
                    <a:pt x="10490" y="6314"/>
                  </a:lnTo>
                  <a:lnTo>
                    <a:pt x="9033" y="6314"/>
                  </a:lnTo>
                  <a:lnTo>
                    <a:pt x="9033" y="4080"/>
                  </a:lnTo>
                  <a:close/>
                  <a:moveTo>
                    <a:pt x="12724" y="4857"/>
                  </a:moveTo>
                  <a:lnTo>
                    <a:pt x="12724" y="6314"/>
                  </a:lnTo>
                  <a:lnTo>
                    <a:pt x="10878" y="6314"/>
                  </a:lnTo>
                  <a:lnTo>
                    <a:pt x="10878" y="4857"/>
                  </a:lnTo>
                  <a:close/>
                  <a:moveTo>
                    <a:pt x="13404" y="6800"/>
                  </a:moveTo>
                  <a:lnTo>
                    <a:pt x="13404" y="8062"/>
                  </a:lnTo>
                  <a:lnTo>
                    <a:pt x="12627" y="7674"/>
                  </a:lnTo>
                  <a:lnTo>
                    <a:pt x="11752" y="7383"/>
                  </a:lnTo>
                  <a:lnTo>
                    <a:pt x="10781" y="6994"/>
                  </a:lnTo>
                  <a:lnTo>
                    <a:pt x="9810" y="6800"/>
                  </a:lnTo>
                  <a:close/>
                  <a:moveTo>
                    <a:pt x="389" y="9034"/>
                  </a:moveTo>
                  <a:lnTo>
                    <a:pt x="1457" y="9519"/>
                  </a:lnTo>
                  <a:lnTo>
                    <a:pt x="3108" y="10296"/>
                  </a:lnTo>
                  <a:lnTo>
                    <a:pt x="486" y="10296"/>
                  </a:lnTo>
                  <a:lnTo>
                    <a:pt x="389" y="10199"/>
                  </a:lnTo>
                  <a:lnTo>
                    <a:pt x="389" y="9034"/>
                  </a:lnTo>
                  <a:close/>
                  <a:moveTo>
                    <a:pt x="389" y="8160"/>
                  </a:moveTo>
                  <a:lnTo>
                    <a:pt x="1457" y="8354"/>
                  </a:lnTo>
                  <a:lnTo>
                    <a:pt x="3011" y="8742"/>
                  </a:lnTo>
                  <a:lnTo>
                    <a:pt x="4954" y="9422"/>
                  </a:lnTo>
                  <a:lnTo>
                    <a:pt x="6022" y="9811"/>
                  </a:lnTo>
                  <a:lnTo>
                    <a:pt x="7090" y="10296"/>
                  </a:lnTo>
                  <a:lnTo>
                    <a:pt x="3982" y="10296"/>
                  </a:lnTo>
                  <a:lnTo>
                    <a:pt x="2817" y="9616"/>
                  </a:lnTo>
                  <a:lnTo>
                    <a:pt x="1748" y="9131"/>
                  </a:lnTo>
                  <a:lnTo>
                    <a:pt x="389" y="8548"/>
                  </a:lnTo>
                  <a:lnTo>
                    <a:pt x="389" y="8160"/>
                  </a:lnTo>
                  <a:close/>
                  <a:moveTo>
                    <a:pt x="3788" y="6508"/>
                  </a:moveTo>
                  <a:lnTo>
                    <a:pt x="5536" y="6606"/>
                  </a:lnTo>
                  <a:lnTo>
                    <a:pt x="7187" y="6703"/>
                  </a:lnTo>
                  <a:lnTo>
                    <a:pt x="8839" y="6994"/>
                  </a:lnTo>
                  <a:lnTo>
                    <a:pt x="10490" y="7383"/>
                  </a:lnTo>
                  <a:lnTo>
                    <a:pt x="12044" y="7868"/>
                  </a:lnTo>
                  <a:lnTo>
                    <a:pt x="13404" y="8548"/>
                  </a:lnTo>
                  <a:lnTo>
                    <a:pt x="13404" y="10199"/>
                  </a:lnTo>
                  <a:lnTo>
                    <a:pt x="13404" y="10296"/>
                  </a:lnTo>
                  <a:lnTo>
                    <a:pt x="12724" y="10296"/>
                  </a:lnTo>
                  <a:lnTo>
                    <a:pt x="11850" y="9714"/>
                  </a:lnTo>
                  <a:lnTo>
                    <a:pt x="10878" y="9228"/>
                  </a:lnTo>
                  <a:lnTo>
                    <a:pt x="10684" y="9131"/>
                  </a:lnTo>
                  <a:lnTo>
                    <a:pt x="10587" y="9228"/>
                  </a:lnTo>
                  <a:lnTo>
                    <a:pt x="10587" y="9422"/>
                  </a:lnTo>
                  <a:lnTo>
                    <a:pt x="10684" y="9519"/>
                  </a:lnTo>
                  <a:lnTo>
                    <a:pt x="11947" y="10296"/>
                  </a:lnTo>
                  <a:lnTo>
                    <a:pt x="7867" y="10296"/>
                  </a:lnTo>
                  <a:lnTo>
                    <a:pt x="6508" y="9616"/>
                  </a:lnTo>
                  <a:lnTo>
                    <a:pt x="5148" y="9034"/>
                  </a:lnTo>
                  <a:lnTo>
                    <a:pt x="3885" y="8645"/>
                  </a:lnTo>
                  <a:lnTo>
                    <a:pt x="2817" y="8257"/>
                  </a:lnTo>
                  <a:lnTo>
                    <a:pt x="1263" y="7868"/>
                  </a:lnTo>
                  <a:lnTo>
                    <a:pt x="389" y="7771"/>
                  </a:lnTo>
                  <a:lnTo>
                    <a:pt x="389" y="7383"/>
                  </a:lnTo>
                  <a:lnTo>
                    <a:pt x="1554" y="7480"/>
                  </a:lnTo>
                  <a:lnTo>
                    <a:pt x="3399" y="7577"/>
                  </a:lnTo>
                  <a:lnTo>
                    <a:pt x="5536" y="7868"/>
                  </a:lnTo>
                  <a:lnTo>
                    <a:pt x="7285" y="8257"/>
                  </a:lnTo>
                  <a:lnTo>
                    <a:pt x="8742" y="8742"/>
                  </a:lnTo>
                  <a:lnTo>
                    <a:pt x="9810" y="9131"/>
                  </a:lnTo>
                  <a:lnTo>
                    <a:pt x="10004" y="9131"/>
                  </a:lnTo>
                  <a:lnTo>
                    <a:pt x="10101" y="9034"/>
                  </a:lnTo>
                  <a:lnTo>
                    <a:pt x="10101" y="8839"/>
                  </a:lnTo>
                  <a:lnTo>
                    <a:pt x="10004" y="8742"/>
                  </a:lnTo>
                  <a:lnTo>
                    <a:pt x="8256" y="8160"/>
                  </a:lnTo>
                  <a:lnTo>
                    <a:pt x="6508" y="7674"/>
                  </a:lnTo>
                  <a:lnTo>
                    <a:pt x="4856" y="7383"/>
                  </a:lnTo>
                  <a:lnTo>
                    <a:pt x="3497" y="7188"/>
                  </a:lnTo>
                  <a:lnTo>
                    <a:pt x="1554" y="6994"/>
                  </a:lnTo>
                  <a:lnTo>
                    <a:pt x="389" y="6994"/>
                  </a:lnTo>
                  <a:lnTo>
                    <a:pt x="486" y="6800"/>
                  </a:lnTo>
                  <a:lnTo>
                    <a:pt x="583" y="6703"/>
                  </a:lnTo>
                  <a:lnTo>
                    <a:pt x="2137" y="6606"/>
                  </a:lnTo>
                  <a:lnTo>
                    <a:pt x="3788" y="6508"/>
                  </a:lnTo>
                  <a:close/>
                  <a:moveTo>
                    <a:pt x="9810" y="1"/>
                  </a:moveTo>
                  <a:lnTo>
                    <a:pt x="8936" y="98"/>
                  </a:lnTo>
                  <a:lnTo>
                    <a:pt x="8256" y="292"/>
                  </a:lnTo>
                  <a:lnTo>
                    <a:pt x="7479" y="681"/>
                  </a:lnTo>
                  <a:lnTo>
                    <a:pt x="6896" y="1166"/>
                  </a:lnTo>
                  <a:lnTo>
                    <a:pt x="6410" y="1749"/>
                  </a:lnTo>
                  <a:lnTo>
                    <a:pt x="6022" y="2429"/>
                  </a:lnTo>
                  <a:lnTo>
                    <a:pt x="5828" y="3206"/>
                  </a:lnTo>
                  <a:lnTo>
                    <a:pt x="5731" y="3983"/>
                  </a:lnTo>
                  <a:lnTo>
                    <a:pt x="5731" y="4177"/>
                  </a:lnTo>
                  <a:lnTo>
                    <a:pt x="5731" y="4372"/>
                  </a:lnTo>
                  <a:lnTo>
                    <a:pt x="5828" y="4372"/>
                  </a:lnTo>
                  <a:lnTo>
                    <a:pt x="6022" y="4469"/>
                  </a:lnTo>
                  <a:lnTo>
                    <a:pt x="6119" y="4372"/>
                  </a:lnTo>
                  <a:lnTo>
                    <a:pt x="6216" y="4177"/>
                  </a:lnTo>
                  <a:lnTo>
                    <a:pt x="6216" y="4080"/>
                  </a:lnTo>
                  <a:lnTo>
                    <a:pt x="6216" y="3303"/>
                  </a:lnTo>
                  <a:lnTo>
                    <a:pt x="6508" y="2623"/>
                  </a:lnTo>
                  <a:lnTo>
                    <a:pt x="6799" y="1943"/>
                  </a:lnTo>
                  <a:lnTo>
                    <a:pt x="7285" y="1458"/>
                  </a:lnTo>
                  <a:lnTo>
                    <a:pt x="7867" y="972"/>
                  </a:lnTo>
                  <a:lnTo>
                    <a:pt x="8450" y="584"/>
                  </a:lnTo>
                  <a:lnTo>
                    <a:pt x="9227" y="389"/>
                  </a:lnTo>
                  <a:lnTo>
                    <a:pt x="10004" y="389"/>
                  </a:lnTo>
                  <a:lnTo>
                    <a:pt x="10684" y="487"/>
                  </a:lnTo>
                  <a:lnTo>
                    <a:pt x="11364" y="681"/>
                  </a:lnTo>
                  <a:lnTo>
                    <a:pt x="11947" y="1069"/>
                  </a:lnTo>
                  <a:lnTo>
                    <a:pt x="12432" y="1458"/>
                  </a:lnTo>
                  <a:lnTo>
                    <a:pt x="12821" y="2041"/>
                  </a:lnTo>
                  <a:lnTo>
                    <a:pt x="13209" y="2623"/>
                  </a:lnTo>
                  <a:lnTo>
                    <a:pt x="13404" y="3303"/>
                  </a:lnTo>
                  <a:lnTo>
                    <a:pt x="13404" y="3983"/>
                  </a:lnTo>
                  <a:lnTo>
                    <a:pt x="13404" y="6314"/>
                  </a:lnTo>
                  <a:lnTo>
                    <a:pt x="13112" y="6314"/>
                  </a:lnTo>
                  <a:lnTo>
                    <a:pt x="13112" y="3983"/>
                  </a:lnTo>
                  <a:lnTo>
                    <a:pt x="13015" y="3303"/>
                  </a:lnTo>
                  <a:lnTo>
                    <a:pt x="12821" y="2720"/>
                  </a:lnTo>
                  <a:lnTo>
                    <a:pt x="12529" y="2235"/>
                  </a:lnTo>
                  <a:lnTo>
                    <a:pt x="12141" y="1846"/>
                  </a:lnTo>
                  <a:lnTo>
                    <a:pt x="11655" y="1555"/>
                  </a:lnTo>
                  <a:lnTo>
                    <a:pt x="11073" y="1264"/>
                  </a:lnTo>
                  <a:lnTo>
                    <a:pt x="10198" y="875"/>
                  </a:lnTo>
                  <a:lnTo>
                    <a:pt x="9810" y="681"/>
                  </a:lnTo>
                  <a:lnTo>
                    <a:pt x="9324" y="778"/>
                  </a:lnTo>
                  <a:lnTo>
                    <a:pt x="8839" y="875"/>
                  </a:lnTo>
                  <a:lnTo>
                    <a:pt x="8353" y="1069"/>
                  </a:lnTo>
                  <a:lnTo>
                    <a:pt x="7964" y="1264"/>
                  </a:lnTo>
                  <a:lnTo>
                    <a:pt x="7576" y="1555"/>
                  </a:lnTo>
                  <a:lnTo>
                    <a:pt x="7285" y="1846"/>
                  </a:lnTo>
                  <a:lnTo>
                    <a:pt x="6993" y="2235"/>
                  </a:lnTo>
                  <a:lnTo>
                    <a:pt x="6799" y="2720"/>
                  </a:lnTo>
                  <a:lnTo>
                    <a:pt x="6605" y="3303"/>
                  </a:lnTo>
                  <a:lnTo>
                    <a:pt x="6508" y="3983"/>
                  </a:lnTo>
                  <a:lnTo>
                    <a:pt x="6508" y="6217"/>
                  </a:lnTo>
                  <a:lnTo>
                    <a:pt x="6119" y="6217"/>
                  </a:lnTo>
                  <a:lnTo>
                    <a:pt x="6119" y="5149"/>
                  </a:lnTo>
                  <a:lnTo>
                    <a:pt x="6119" y="5051"/>
                  </a:lnTo>
                  <a:lnTo>
                    <a:pt x="5925" y="4954"/>
                  </a:lnTo>
                  <a:lnTo>
                    <a:pt x="5828" y="5051"/>
                  </a:lnTo>
                  <a:lnTo>
                    <a:pt x="5731" y="5149"/>
                  </a:lnTo>
                  <a:lnTo>
                    <a:pt x="5731" y="6120"/>
                  </a:lnTo>
                  <a:lnTo>
                    <a:pt x="2428" y="6120"/>
                  </a:lnTo>
                  <a:lnTo>
                    <a:pt x="2428" y="5634"/>
                  </a:lnTo>
                  <a:lnTo>
                    <a:pt x="2817" y="5537"/>
                  </a:lnTo>
                  <a:lnTo>
                    <a:pt x="3108" y="5246"/>
                  </a:lnTo>
                  <a:lnTo>
                    <a:pt x="3302" y="4954"/>
                  </a:lnTo>
                  <a:lnTo>
                    <a:pt x="3399" y="4566"/>
                  </a:lnTo>
                  <a:lnTo>
                    <a:pt x="3302" y="4274"/>
                  </a:lnTo>
                  <a:lnTo>
                    <a:pt x="3205" y="3983"/>
                  </a:lnTo>
                  <a:lnTo>
                    <a:pt x="3205" y="3886"/>
                  </a:lnTo>
                  <a:lnTo>
                    <a:pt x="3205" y="3692"/>
                  </a:lnTo>
                  <a:lnTo>
                    <a:pt x="3205" y="3303"/>
                  </a:lnTo>
                  <a:lnTo>
                    <a:pt x="3011" y="3012"/>
                  </a:lnTo>
                  <a:lnTo>
                    <a:pt x="2914" y="2818"/>
                  </a:lnTo>
                  <a:lnTo>
                    <a:pt x="3011" y="2623"/>
                  </a:lnTo>
                  <a:lnTo>
                    <a:pt x="2914" y="2332"/>
                  </a:lnTo>
                  <a:lnTo>
                    <a:pt x="2720" y="2138"/>
                  </a:lnTo>
                  <a:lnTo>
                    <a:pt x="2525" y="1943"/>
                  </a:lnTo>
                  <a:lnTo>
                    <a:pt x="2234" y="1846"/>
                  </a:lnTo>
                  <a:lnTo>
                    <a:pt x="1943" y="1943"/>
                  </a:lnTo>
                  <a:lnTo>
                    <a:pt x="1748" y="2138"/>
                  </a:lnTo>
                  <a:lnTo>
                    <a:pt x="1554" y="2332"/>
                  </a:lnTo>
                  <a:lnTo>
                    <a:pt x="1457" y="2623"/>
                  </a:lnTo>
                  <a:lnTo>
                    <a:pt x="1457" y="2818"/>
                  </a:lnTo>
                  <a:lnTo>
                    <a:pt x="1457" y="3012"/>
                  </a:lnTo>
                  <a:lnTo>
                    <a:pt x="1263" y="3303"/>
                  </a:lnTo>
                  <a:lnTo>
                    <a:pt x="1263" y="3692"/>
                  </a:lnTo>
                  <a:lnTo>
                    <a:pt x="1263" y="3886"/>
                  </a:lnTo>
                  <a:lnTo>
                    <a:pt x="1263" y="3983"/>
                  </a:lnTo>
                  <a:lnTo>
                    <a:pt x="1068" y="4274"/>
                  </a:lnTo>
                  <a:lnTo>
                    <a:pt x="1068" y="4663"/>
                  </a:lnTo>
                  <a:lnTo>
                    <a:pt x="1166" y="5051"/>
                  </a:lnTo>
                  <a:lnTo>
                    <a:pt x="1360" y="5343"/>
                  </a:lnTo>
                  <a:lnTo>
                    <a:pt x="1651" y="5537"/>
                  </a:lnTo>
                  <a:lnTo>
                    <a:pt x="2040" y="5634"/>
                  </a:lnTo>
                  <a:lnTo>
                    <a:pt x="2040" y="6217"/>
                  </a:lnTo>
                  <a:lnTo>
                    <a:pt x="583" y="6314"/>
                  </a:lnTo>
                  <a:lnTo>
                    <a:pt x="389" y="6314"/>
                  </a:lnTo>
                  <a:lnTo>
                    <a:pt x="194" y="6508"/>
                  </a:lnTo>
                  <a:lnTo>
                    <a:pt x="97" y="6703"/>
                  </a:lnTo>
                  <a:lnTo>
                    <a:pt x="0" y="6897"/>
                  </a:lnTo>
                  <a:lnTo>
                    <a:pt x="0" y="10199"/>
                  </a:lnTo>
                  <a:lnTo>
                    <a:pt x="97" y="10394"/>
                  </a:lnTo>
                  <a:lnTo>
                    <a:pt x="194" y="10588"/>
                  </a:lnTo>
                  <a:lnTo>
                    <a:pt x="389" y="10685"/>
                  </a:lnTo>
                  <a:lnTo>
                    <a:pt x="13501" y="10685"/>
                  </a:lnTo>
                  <a:lnTo>
                    <a:pt x="13695" y="10588"/>
                  </a:lnTo>
                  <a:lnTo>
                    <a:pt x="13792" y="10394"/>
                  </a:lnTo>
                  <a:lnTo>
                    <a:pt x="13792" y="10199"/>
                  </a:lnTo>
                  <a:lnTo>
                    <a:pt x="13792" y="3983"/>
                  </a:lnTo>
                  <a:lnTo>
                    <a:pt x="13792" y="3206"/>
                  </a:lnTo>
                  <a:lnTo>
                    <a:pt x="13501" y="2429"/>
                  </a:lnTo>
                  <a:lnTo>
                    <a:pt x="13112" y="1749"/>
                  </a:lnTo>
                  <a:lnTo>
                    <a:pt x="12627" y="1166"/>
                  </a:lnTo>
                  <a:lnTo>
                    <a:pt x="12044" y="681"/>
                  </a:lnTo>
                  <a:lnTo>
                    <a:pt x="11364" y="292"/>
                  </a:lnTo>
                  <a:lnTo>
                    <a:pt x="10587" y="98"/>
                  </a:lnTo>
                  <a:lnTo>
                    <a:pt x="98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7" name="Google Shape;1977;p117"/>
            <p:cNvSpPr/>
            <p:nvPr/>
          </p:nvSpPr>
          <p:spPr>
            <a:xfrm>
              <a:off x="572292" y="3219727"/>
              <a:ext cx="371480" cy="287774"/>
            </a:xfrm>
            <a:custGeom>
              <a:avLst/>
              <a:gdLst/>
              <a:ahLst/>
              <a:cxnLst/>
              <a:rect l="l" t="t" r="r" b="b"/>
              <a:pathLst>
                <a:path w="13793" h="10685" fill="none" extrusionOk="0">
                  <a:moveTo>
                    <a:pt x="9810" y="1"/>
                  </a:moveTo>
                  <a:lnTo>
                    <a:pt x="9810" y="1"/>
                  </a:lnTo>
                  <a:lnTo>
                    <a:pt x="8936" y="98"/>
                  </a:lnTo>
                  <a:lnTo>
                    <a:pt x="8256" y="292"/>
                  </a:lnTo>
                  <a:lnTo>
                    <a:pt x="7479" y="681"/>
                  </a:lnTo>
                  <a:lnTo>
                    <a:pt x="6896" y="1166"/>
                  </a:lnTo>
                  <a:lnTo>
                    <a:pt x="6410" y="1749"/>
                  </a:lnTo>
                  <a:lnTo>
                    <a:pt x="6022" y="2429"/>
                  </a:lnTo>
                  <a:lnTo>
                    <a:pt x="5828" y="3206"/>
                  </a:lnTo>
                  <a:lnTo>
                    <a:pt x="5731" y="3983"/>
                  </a:lnTo>
                  <a:lnTo>
                    <a:pt x="5731" y="4177"/>
                  </a:lnTo>
                  <a:lnTo>
                    <a:pt x="5731" y="4177"/>
                  </a:lnTo>
                  <a:lnTo>
                    <a:pt x="5731" y="4372"/>
                  </a:lnTo>
                  <a:lnTo>
                    <a:pt x="5828" y="4372"/>
                  </a:lnTo>
                  <a:lnTo>
                    <a:pt x="5828" y="4372"/>
                  </a:lnTo>
                  <a:lnTo>
                    <a:pt x="6022" y="4469"/>
                  </a:lnTo>
                  <a:lnTo>
                    <a:pt x="6119" y="4372"/>
                  </a:lnTo>
                  <a:lnTo>
                    <a:pt x="6216" y="4177"/>
                  </a:lnTo>
                  <a:lnTo>
                    <a:pt x="6216" y="4080"/>
                  </a:lnTo>
                  <a:lnTo>
                    <a:pt x="6216" y="4080"/>
                  </a:lnTo>
                  <a:lnTo>
                    <a:pt x="6216" y="3303"/>
                  </a:lnTo>
                  <a:lnTo>
                    <a:pt x="6508" y="2623"/>
                  </a:lnTo>
                  <a:lnTo>
                    <a:pt x="6799" y="1943"/>
                  </a:lnTo>
                  <a:lnTo>
                    <a:pt x="7285" y="1458"/>
                  </a:lnTo>
                  <a:lnTo>
                    <a:pt x="7867" y="972"/>
                  </a:lnTo>
                  <a:lnTo>
                    <a:pt x="8450" y="584"/>
                  </a:lnTo>
                  <a:lnTo>
                    <a:pt x="9227" y="389"/>
                  </a:lnTo>
                  <a:lnTo>
                    <a:pt x="10004" y="389"/>
                  </a:lnTo>
                  <a:lnTo>
                    <a:pt x="10004" y="389"/>
                  </a:lnTo>
                  <a:lnTo>
                    <a:pt x="10684" y="487"/>
                  </a:lnTo>
                  <a:lnTo>
                    <a:pt x="11364" y="681"/>
                  </a:lnTo>
                  <a:lnTo>
                    <a:pt x="11947" y="1069"/>
                  </a:lnTo>
                  <a:lnTo>
                    <a:pt x="12432" y="1458"/>
                  </a:lnTo>
                  <a:lnTo>
                    <a:pt x="12821" y="2041"/>
                  </a:lnTo>
                  <a:lnTo>
                    <a:pt x="13209" y="2623"/>
                  </a:lnTo>
                  <a:lnTo>
                    <a:pt x="13404" y="3303"/>
                  </a:lnTo>
                  <a:lnTo>
                    <a:pt x="13404" y="3983"/>
                  </a:lnTo>
                  <a:lnTo>
                    <a:pt x="13404" y="6314"/>
                  </a:lnTo>
                  <a:lnTo>
                    <a:pt x="13112" y="6314"/>
                  </a:lnTo>
                  <a:lnTo>
                    <a:pt x="13112" y="3983"/>
                  </a:lnTo>
                  <a:lnTo>
                    <a:pt x="13112" y="3983"/>
                  </a:lnTo>
                  <a:lnTo>
                    <a:pt x="13015" y="3303"/>
                  </a:lnTo>
                  <a:lnTo>
                    <a:pt x="12821" y="2720"/>
                  </a:lnTo>
                  <a:lnTo>
                    <a:pt x="12821" y="2720"/>
                  </a:lnTo>
                  <a:lnTo>
                    <a:pt x="12821" y="2720"/>
                  </a:lnTo>
                  <a:lnTo>
                    <a:pt x="12821" y="2720"/>
                  </a:lnTo>
                  <a:lnTo>
                    <a:pt x="12529" y="2235"/>
                  </a:lnTo>
                  <a:lnTo>
                    <a:pt x="12141" y="1846"/>
                  </a:lnTo>
                  <a:lnTo>
                    <a:pt x="11655" y="1555"/>
                  </a:lnTo>
                  <a:lnTo>
                    <a:pt x="11073" y="1264"/>
                  </a:lnTo>
                  <a:lnTo>
                    <a:pt x="10198" y="875"/>
                  </a:lnTo>
                  <a:lnTo>
                    <a:pt x="9810" y="681"/>
                  </a:lnTo>
                  <a:lnTo>
                    <a:pt x="9810" y="681"/>
                  </a:lnTo>
                  <a:lnTo>
                    <a:pt x="9810" y="681"/>
                  </a:lnTo>
                  <a:lnTo>
                    <a:pt x="9810" y="681"/>
                  </a:lnTo>
                  <a:lnTo>
                    <a:pt x="9324" y="778"/>
                  </a:lnTo>
                  <a:lnTo>
                    <a:pt x="8839" y="875"/>
                  </a:lnTo>
                  <a:lnTo>
                    <a:pt x="8353" y="1069"/>
                  </a:lnTo>
                  <a:lnTo>
                    <a:pt x="7964" y="1264"/>
                  </a:lnTo>
                  <a:lnTo>
                    <a:pt x="7576" y="1555"/>
                  </a:lnTo>
                  <a:lnTo>
                    <a:pt x="7285" y="1846"/>
                  </a:lnTo>
                  <a:lnTo>
                    <a:pt x="6993" y="2235"/>
                  </a:lnTo>
                  <a:lnTo>
                    <a:pt x="6799" y="2720"/>
                  </a:lnTo>
                  <a:lnTo>
                    <a:pt x="6799" y="2720"/>
                  </a:lnTo>
                  <a:lnTo>
                    <a:pt x="6799" y="2720"/>
                  </a:lnTo>
                  <a:lnTo>
                    <a:pt x="6799" y="2720"/>
                  </a:lnTo>
                  <a:lnTo>
                    <a:pt x="6605" y="3303"/>
                  </a:lnTo>
                  <a:lnTo>
                    <a:pt x="6508" y="3983"/>
                  </a:lnTo>
                  <a:lnTo>
                    <a:pt x="6508" y="6217"/>
                  </a:lnTo>
                  <a:lnTo>
                    <a:pt x="6508" y="6217"/>
                  </a:lnTo>
                  <a:lnTo>
                    <a:pt x="6119" y="6217"/>
                  </a:lnTo>
                  <a:lnTo>
                    <a:pt x="6119" y="5149"/>
                  </a:lnTo>
                  <a:lnTo>
                    <a:pt x="6119" y="5149"/>
                  </a:lnTo>
                  <a:lnTo>
                    <a:pt x="6119" y="5051"/>
                  </a:lnTo>
                  <a:lnTo>
                    <a:pt x="5925" y="4954"/>
                  </a:lnTo>
                  <a:lnTo>
                    <a:pt x="5925" y="4954"/>
                  </a:lnTo>
                  <a:lnTo>
                    <a:pt x="5828" y="5051"/>
                  </a:lnTo>
                  <a:lnTo>
                    <a:pt x="5731" y="5149"/>
                  </a:lnTo>
                  <a:lnTo>
                    <a:pt x="5731" y="6120"/>
                  </a:lnTo>
                  <a:lnTo>
                    <a:pt x="5731" y="6120"/>
                  </a:lnTo>
                  <a:lnTo>
                    <a:pt x="3982" y="6120"/>
                  </a:lnTo>
                  <a:lnTo>
                    <a:pt x="2428" y="6120"/>
                  </a:lnTo>
                  <a:lnTo>
                    <a:pt x="2428" y="5634"/>
                  </a:lnTo>
                  <a:lnTo>
                    <a:pt x="2428" y="5634"/>
                  </a:lnTo>
                  <a:lnTo>
                    <a:pt x="2817" y="5537"/>
                  </a:lnTo>
                  <a:lnTo>
                    <a:pt x="3108" y="5246"/>
                  </a:lnTo>
                  <a:lnTo>
                    <a:pt x="3302" y="4954"/>
                  </a:lnTo>
                  <a:lnTo>
                    <a:pt x="3399" y="4566"/>
                  </a:lnTo>
                  <a:lnTo>
                    <a:pt x="3399" y="4566"/>
                  </a:lnTo>
                  <a:lnTo>
                    <a:pt x="3302" y="4274"/>
                  </a:lnTo>
                  <a:lnTo>
                    <a:pt x="3205" y="3983"/>
                  </a:lnTo>
                  <a:lnTo>
                    <a:pt x="3205" y="3983"/>
                  </a:lnTo>
                  <a:lnTo>
                    <a:pt x="3205" y="3886"/>
                  </a:lnTo>
                  <a:lnTo>
                    <a:pt x="3205" y="3886"/>
                  </a:lnTo>
                  <a:lnTo>
                    <a:pt x="3205" y="3692"/>
                  </a:lnTo>
                  <a:lnTo>
                    <a:pt x="3205" y="3692"/>
                  </a:lnTo>
                  <a:lnTo>
                    <a:pt x="3205" y="3303"/>
                  </a:lnTo>
                  <a:lnTo>
                    <a:pt x="3011" y="3012"/>
                  </a:lnTo>
                  <a:lnTo>
                    <a:pt x="3011" y="3012"/>
                  </a:lnTo>
                  <a:lnTo>
                    <a:pt x="2914" y="2818"/>
                  </a:lnTo>
                  <a:lnTo>
                    <a:pt x="2914" y="2818"/>
                  </a:lnTo>
                  <a:lnTo>
                    <a:pt x="3011" y="2623"/>
                  </a:lnTo>
                  <a:lnTo>
                    <a:pt x="3011" y="2623"/>
                  </a:lnTo>
                  <a:lnTo>
                    <a:pt x="2914" y="2332"/>
                  </a:lnTo>
                  <a:lnTo>
                    <a:pt x="2720" y="2138"/>
                  </a:lnTo>
                  <a:lnTo>
                    <a:pt x="2525" y="1943"/>
                  </a:lnTo>
                  <a:lnTo>
                    <a:pt x="2234" y="1846"/>
                  </a:lnTo>
                  <a:lnTo>
                    <a:pt x="2234" y="1846"/>
                  </a:lnTo>
                  <a:lnTo>
                    <a:pt x="1943" y="1943"/>
                  </a:lnTo>
                  <a:lnTo>
                    <a:pt x="1748" y="2138"/>
                  </a:lnTo>
                  <a:lnTo>
                    <a:pt x="1554" y="2332"/>
                  </a:lnTo>
                  <a:lnTo>
                    <a:pt x="1457" y="2623"/>
                  </a:lnTo>
                  <a:lnTo>
                    <a:pt x="1457" y="2623"/>
                  </a:lnTo>
                  <a:lnTo>
                    <a:pt x="1457" y="2818"/>
                  </a:lnTo>
                  <a:lnTo>
                    <a:pt x="1457" y="2818"/>
                  </a:lnTo>
                  <a:lnTo>
                    <a:pt x="1457" y="3012"/>
                  </a:lnTo>
                  <a:lnTo>
                    <a:pt x="1457" y="3012"/>
                  </a:lnTo>
                  <a:lnTo>
                    <a:pt x="1263" y="3303"/>
                  </a:lnTo>
                  <a:lnTo>
                    <a:pt x="1263" y="3692"/>
                  </a:lnTo>
                  <a:lnTo>
                    <a:pt x="1263" y="3692"/>
                  </a:lnTo>
                  <a:lnTo>
                    <a:pt x="1263" y="3886"/>
                  </a:lnTo>
                  <a:lnTo>
                    <a:pt x="1263" y="3886"/>
                  </a:lnTo>
                  <a:lnTo>
                    <a:pt x="1263" y="3983"/>
                  </a:lnTo>
                  <a:lnTo>
                    <a:pt x="1263" y="3983"/>
                  </a:lnTo>
                  <a:lnTo>
                    <a:pt x="1068" y="4274"/>
                  </a:lnTo>
                  <a:lnTo>
                    <a:pt x="1068" y="4663"/>
                  </a:lnTo>
                  <a:lnTo>
                    <a:pt x="1068" y="4663"/>
                  </a:lnTo>
                  <a:lnTo>
                    <a:pt x="1166" y="5051"/>
                  </a:lnTo>
                  <a:lnTo>
                    <a:pt x="1360" y="5343"/>
                  </a:lnTo>
                  <a:lnTo>
                    <a:pt x="1651" y="5537"/>
                  </a:lnTo>
                  <a:lnTo>
                    <a:pt x="2040" y="5634"/>
                  </a:lnTo>
                  <a:lnTo>
                    <a:pt x="2040" y="6217"/>
                  </a:lnTo>
                  <a:lnTo>
                    <a:pt x="2040" y="6217"/>
                  </a:lnTo>
                  <a:lnTo>
                    <a:pt x="583" y="6314"/>
                  </a:lnTo>
                  <a:lnTo>
                    <a:pt x="583" y="6314"/>
                  </a:lnTo>
                  <a:lnTo>
                    <a:pt x="389" y="6314"/>
                  </a:lnTo>
                  <a:lnTo>
                    <a:pt x="194" y="6508"/>
                  </a:lnTo>
                  <a:lnTo>
                    <a:pt x="97" y="6703"/>
                  </a:lnTo>
                  <a:lnTo>
                    <a:pt x="0" y="6897"/>
                  </a:lnTo>
                  <a:lnTo>
                    <a:pt x="0" y="10199"/>
                  </a:lnTo>
                  <a:lnTo>
                    <a:pt x="0" y="10199"/>
                  </a:lnTo>
                  <a:lnTo>
                    <a:pt x="97" y="10394"/>
                  </a:lnTo>
                  <a:lnTo>
                    <a:pt x="194" y="10588"/>
                  </a:lnTo>
                  <a:lnTo>
                    <a:pt x="389" y="10685"/>
                  </a:lnTo>
                  <a:lnTo>
                    <a:pt x="583" y="10685"/>
                  </a:lnTo>
                  <a:lnTo>
                    <a:pt x="13307" y="10685"/>
                  </a:lnTo>
                  <a:lnTo>
                    <a:pt x="13307" y="10685"/>
                  </a:lnTo>
                  <a:lnTo>
                    <a:pt x="13501" y="10685"/>
                  </a:lnTo>
                  <a:lnTo>
                    <a:pt x="13695" y="10588"/>
                  </a:lnTo>
                  <a:lnTo>
                    <a:pt x="13792" y="10394"/>
                  </a:lnTo>
                  <a:lnTo>
                    <a:pt x="13792" y="10199"/>
                  </a:lnTo>
                  <a:lnTo>
                    <a:pt x="13792" y="3983"/>
                  </a:lnTo>
                  <a:lnTo>
                    <a:pt x="13792" y="3983"/>
                  </a:lnTo>
                  <a:lnTo>
                    <a:pt x="13792" y="3206"/>
                  </a:lnTo>
                  <a:lnTo>
                    <a:pt x="13501" y="2429"/>
                  </a:lnTo>
                  <a:lnTo>
                    <a:pt x="13112" y="1749"/>
                  </a:lnTo>
                  <a:lnTo>
                    <a:pt x="12627" y="1166"/>
                  </a:lnTo>
                  <a:lnTo>
                    <a:pt x="12044" y="681"/>
                  </a:lnTo>
                  <a:lnTo>
                    <a:pt x="11364" y="292"/>
                  </a:lnTo>
                  <a:lnTo>
                    <a:pt x="10587" y="98"/>
                  </a:lnTo>
                  <a:lnTo>
                    <a:pt x="9810" y="1"/>
                  </a:lnTo>
                  <a:lnTo>
                    <a:pt x="981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8" name="Google Shape;1978;p117"/>
            <p:cNvSpPr/>
            <p:nvPr/>
          </p:nvSpPr>
          <p:spPr>
            <a:xfrm>
              <a:off x="993325" y="3258968"/>
              <a:ext cx="62807" cy="39268"/>
            </a:xfrm>
            <a:custGeom>
              <a:avLst/>
              <a:gdLst/>
              <a:ahLst/>
              <a:cxnLst/>
              <a:rect l="l" t="t" r="r" b="b"/>
              <a:pathLst>
                <a:path w="2332" h="145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680" y="98"/>
                  </a:lnTo>
                  <a:lnTo>
                    <a:pt x="1360" y="389"/>
                  </a:lnTo>
                  <a:lnTo>
                    <a:pt x="1846" y="875"/>
                  </a:lnTo>
                  <a:lnTo>
                    <a:pt x="2331" y="1457"/>
                  </a:lnTo>
                  <a:lnTo>
                    <a:pt x="0" y="1457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17"/>
            <p:cNvSpPr/>
            <p:nvPr/>
          </p:nvSpPr>
          <p:spPr>
            <a:xfrm>
              <a:off x="993325" y="3308658"/>
              <a:ext cx="73256" cy="39268"/>
            </a:xfrm>
            <a:custGeom>
              <a:avLst/>
              <a:gdLst/>
              <a:ahLst/>
              <a:cxnLst/>
              <a:rect l="l" t="t" r="r" b="b"/>
              <a:pathLst>
                <a:path w="2720" h="1458" fill="none" extrusionOk="0">
                  <a:moveTo>
                    <a:pt x="0" y="1"/>
                  </a:moveTo>
                  <a:lnTo>
                    <a:pt x="2525" y="1"/>
                  </a:lnTo>
                  <a:lnTo>
                    <a:pt x="2525" y="1"/>
                  </a:lnTo>
                  <a:lnTo>
                    <a:pt x="2623" y="486"/>
                  </a:lnTo>
                  <a:lnTo>
                    <a:pt x="2720" y="972"/>
                  </a:lnTo>
                  <a:lnTo>
                    <a:pt x="2720" y="1458"/>
                  </a:lnTo>
                  <a:lnTo>
                    <a:pt x="874" y="1458"/>
                  </a:lnTo>
                  <a:lnTo>
                    <a:pt x="874" y="1069"/>
                  </a:lnTo>
                  <a:lnTo>
                    <a:pt x="971" y="1069"/>
                  </a:lnTo>
                  <a:lnTo>
                    <a:pt x="971" y="1069"/>
                  </a:lnTo>
                  <a:lnTo>
                    <a:pt x="1166" y="1069"/>
                  </a:lnTo>
                  <a:lnTo>
                    <a:pt x="1166" y="875"/>
                  </a:lnTo>
                  <a:lnTo>
                    <a:pt x="1166" y="875"/>
                  </a:lnTo>
                  <a:lnTo>
                    <a:pt x="1166" y="778"/>
                  </a:lnTo>
                  <a:lnTo>
                    <a:pt x="971" y="681"/>
                  </a:lnTo>
                  <a:lnTo>
                    <a:pt x="0" y="681"/>
                  </a:ln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17"/>
            <p:cNvSpPr/>
            <p:nvPr/>
          </p:nvSpPr>
          <p:spPr>
            <a:xfrm>
              <a:off x="1016864" y="3358376"/>
              <a:ext cx="49717" cy="39268"/>
            </a:xfrm>
            <a:custGeom>
              <a:avLst/>
              <a:gdLst/>
              <a:ahLst/>
              <a:cxnLst/>
              <a:rect l="l" t="t" r="r" b="b"/>
              <a:pathLst>
                <a:path w="1846" h="1458" fill="none" extrusionOk="0">
                  <a:moveTo>
                    <a:pt x="1846" y="0"/>
                  </a:moveTo>
                  <a:lnTo>
                    <a:pt x="1846" y="1457"/>
                  </a:lnTo>
                  <a:lnTo>
                    <a:pt x="0" y="1457"/>
                  </a:lnTo>
                  <a:lnTo>
                    <a:pt x="0" y="0"/>
                  </a:lnTo>
                  <a:lnTo>
                    <a:pt x="184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17"/>
            <p:cNvSpPr/>
            <p:nvPr/>
          </p:nvSpPr>
          <p:spPr>
            <a:xfrm>
              <a:off x="967146" y="3337449"/>
              <a:ext cx="39268" cy="60194"/>
            </a:xfrm>
            <a:custGeom>
              <a:avLst/>
              <a:gdLst/>
              <a:ahLst/>
              <a:cxnLst/>
              <a:rect l="l" t="t" r="r" b="b"/>
              <a:pathLst>
                <a:path w="1458" h="2235" fill="none" extrusionOk="0">
                  <a:moveTo>
                    <a:pt x="1458" y="0"/>
                  </a:moveTo>
                  <a:lnTo>
                    <a:pt x="1458" y="2234"/>
                  </a:lnTo>
                  <a:lnTo>
                    <a:pt x="1" y="2234"/>
                  </a:lnTo>
                  <a:lnTo>
                    <a:pt x="1" y="0"/>
                  </a:lnTo>
                  <a:lnTo>
                    <a:pt x="145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17"/>
            <p:cNvSpPr/>
            <p:nvPr/>
          </p:nvSpPr>
          <p:spPr>
            <a:xfrm>
              <a:off x="920068" y="3258968"/>
              <a:ext cx="62807" cy="39268"/>
            </a:xfrm>
            <a:custGeom>
              <a:avLst/>
              <a:gdLst/>
              <a:ahLst/>
              <a:cxnLst/>
              <a:rect l="l" t="t" r="r" b="b"/>
              <a:pathLst>
                <a:path w="2332" h="1458" fill="none" extrusionOk="0">
                  <a:moveTo>
                    <a:pt x="2332" y="0"/>
                  </a:moveTo>
                  <a:lnTo>
                    <a:pt x="2332" y="1457"/>
                  </a:lnTo>
                  <a:lnTo>
                    <a:pt x="1" y="1457"/>
                  </a:lnTo>
                  <a:lnTo>
                    <a:pt x="1" y="1457"/>
                  </a:lnTo>
                  <a:lnTo>
                    <a:pt x="389" y="875"/>
                  </a:lnTo>
                  <a:lnTo>
                    <a:pt x="972" y="389"/>
                  </a:lnTo>
                  <a:lnTo>
                    <a:pt x="1555" y="98"/>
                  </a:lnTo>
                  <a:lnTo>
                    <a:pt x="2332" y="0"/>
                  </a:lnTo>
                  <a:lnTo>
                    <a:pt x="233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17"/>
            <p:cNvSpPr/>
            <p:nvPr/>
          </p:nvSpPr>
          <p:spPr>
            <a:xfrm>
              <a:off x="909619" y="3308658"/>
              <a:ext cx="73256" cy="39268"/>
            </a:xfrm>
            <a:custGeom>
              <a:avLst/>
              <a:gdLst/>
              <a:ahLst/>
              <a:cxnLst/>
              <a:rect l="l" t="t" r="r" b="b"/>
              <a:pathLst>
                <a:path w="2720" h="1458" fill="none" extrusionOk="0">
                  <a:moveTo>
                    <a:pt x="0" y="972"/>
                  </a:moveTo>
                  <a:lnTo>
                    <a:pt x="0" y="972"/>
                  </a:lnTo>
                  <a:lnTo>
                    <a:pt x="0" y="486"/>
                  </a:lnTo>
                  <a:lnTo>
                    <a:pt x="194" y="1"/>
                  </a:lnTo>
                  <a:lnTo>
                    <a:pt x="2720" y="1"/>
                  </a:lnTo>
                  <a:lnTo>
                    <a:pt x="2720" y="681"/>
                  </a:lnTo>
                  <a:lnTo>
                    <a:pt x="1651" y="681"/>
                  </a:lnTo>
                  <a:lnTo>
                    <a:pt x="1651" y="681"/>
                  </a:lnTo>
                  <a:lnTo>
                    <a:pt x="1554" y="778"/>
                  </a:lnTo>
                  <a:lnTo>
                    <a:pt x="1457" y="875"/>
                  </a:lnTo>
                  <a:lnTo>
                    <a:pt x="1457" y="875"/>
                  </a:lnTo>
                  <a:lnTo>
                    <a:pt x="1554" y="972"/>
                  </a:lnTo>
                  <a:lnTo>
                    <a:pt x="1651" y="1069"/>
                  </a:lnTo>
                  <a:lnTo>
                    <a:pt x="1748" y="1069"/>
                  </a:lnTo>
                  <a:lnTo>
                    <a:pt x="1748" y="1458"/>
                  </a:lnTo>
                  <a:lnTo>
                    <a:pt x="0" y="1458"/>
                  </a:lnTo>
                  <a:lnTo>
                    <a:pt x="0" y="972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17"/>
            <p:cNvSpPr/>
            <p:nvPr/>
          </p:nvSpPr>
          <p:spPr>
            <a:xfrm>
              <a:off x="909619" y="3358376"/>
              <a:ext cx="47105" cy="39268"/>
            </a:xfrm>
            <a:custGeom>
              <a:avLst/>
              <a:gdLst/>
              <a:ahLst/>
              <a:cxnLst/>
              <a:rect l="l" t="t" r="r" b="b"/>
              <a:pathLst>
                <a:path w="1749" h="1458" fill="none" extrusionOk="0">
                  <a:moveTo>
                    <a:pt x="0" y="0"/>
                  </a:moveTo>
                  <a:lnTo>
                    <a:pt x="1748" y="0"/>
                  </a:lnTo>
                  <a:lnTo>
                    <a:pt x="1748" y="1457"/>
                  </a:lnTo>
                  <a:lnTo>
                    <a:pt x="680" y="1457"/>
                  </a:lnTo>
                  <a:lnTo>
                    <a:pt x="680" y="1457"/>
                  </a:lnTo>
                  <a:lnTo>
                    <a:pt x="0" y="1360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17"/>
            <p:cNvSpPr/>
            <p:nvPr/>
          </p:nvSpPr>
          <p:spPr>
            <a:xfrm>
              <a:off x="763106" y="3287732"/>
              <a:ext cx="41880" cy="83733"/>
            </a:xfrm>
            <a:custGeom>
              <a:avLst/>
              <a:gdLst/>
              <a:ahLst/>
              <a:cxnLst/>
              <a:rect l="l" t="t" r="r" b="b"/>
              <a:pathLst>
                <a:path w="1555" h="3109" fill="none" extrusionOk="0">
                  <a:moveTo>
                    <a:pt x="1" y="2429"/>
                  </a:moveTo>
                  <a:lnTo>
                    <a:pt x="1" y="2429"/>
                  </a:lnTo>
                  <a:lnTo>
                    <a:pt x="1" y="2138"/>
                  </a:lnTo>
                  <a:lnTo>
                    <a:pt x="98" y="1943"/>
                  </a:lnTo>
                  <a:lnTo>
                    <a:pt x="98" y="1943"/>
                  </a:lnTo>
                  <a:lnTo>
                    <a:pt x="195" y="1749"/>
                  </a:lnTo>
                  <a:lnTo>
                    <a:pt x="195" y="1555"/>
                  </a:lnTo>
                  <a:lnTo>
                    <a:pt x="195" y="1555"/>
                  </a:lnTo>
                  <a:lnTo>
                    <a:pt x="98" y="1458"/>
                  </a:lnTo>
                  <a:lnTo>
                    <a:pt x="98" y="1458"/>
                  </a:lnTo>
                  <a:lnTo>
                    <a:pt x="195" y="1166"/>
                  </a:lnTo>
                  <a:lnTo>
                    <a:pt x="292" y="972"/>
                  </a:lnTo>
                  <a:lnTo>
                    <a:pt x="292" y="972"/>
                  </a:lnTo>
                  <a:lnTo>
                    <a:pt x="389" y="778"/>
                  </a:lnTo>
                  <a:lnTo>
                    <a:pt x="389" y="486"/>
                  </a:lnTo>
                  <a:lnTo>
                    <a:pt x="389" y="486"/>
                  </a:lnTo>
                  <a:lnTo>
                    <a:pt x="389" y="389"/>
                  </a:lnTo>
                  <a:lnTo>
                    <a:pt x="389" y="389"/>
                  </a:lnTo>
                  <a:lnTo>
                    <a:pt x="487" y="98"/>
                  </a:lnTo>
                  <a:lnTo>
                    <a:pt x="778" y="1"/>
                  </a:lnTo>
                  <a:lnTo>
                    <a:pt x="778" y="1"/>
                  </a:lnTo>
                  <a:lnTo>
                    <a:pt x="778" y="1"/>
                  </a:lnTo>
                  <a:lnTo>
                    <a:pt x="778" y="1"/>
                  </a:lnTo>
                  <a:lnTo>
                    <a:pt x="972" y="98"/>
                  </a:lnTo>
                  <a:lnTo>
                    <a:pt x="1166" y="389"/>
                  </a:lnTo>
                  <a:lnTo>
                    <a:pt x="1166" y="389"/>
                  </a:lnTo>
                  <a:lnTo>
                    <a:pt x="1069" y="486"/>
                  </a:lnTo>
                  <a:lnTo>
                    <a:pt x="1069" y="486"/>
                  </a:lnTo>
                  <a:lnTo>
                    <a:pt x="1069" y="778"/>
                  </a:lnTo>
                  <a:lnTo>
                    <a:pt x="1264" y="972"/>
                  </a:lnTo>
                  <a:lnTo>
                    <a:pt x="1264" y="972"/>
                  </a:lnTo>
                  <a:lnTo>
                    <a:pt x="1361" y="1166"/>
                  </a:lnTo>
                  <a:lnTo>
                    <a:pt x="1361" y="1458"/>
                  </a:lnTo>
                  <a:lnTo>
                    <a:pt x="1361" y="1458"/>
                  </a:lnTo>
                  <a:lnTo>
                    <a:pt x="1361" y="1555"/>
                  </a:lnTo>
                  <a:lnTo>
                    <a:pt x="1361" y="1555"/>
                  </a:lnTo>
                  <a:lnTo>
                    <a:pt x="1361" y="1749"/>
                  </a:lnTo>
                  <a:lnTo>
                    <a:pt x="1458" y="1943"/>
                  </a:lnTo>
                  <a:lnTo>
                    <a:pt x="1458" y="1943"/>
                  </a:lnTo>
                  <a:lnTo>
                    <a:pt x="1555" y="2332"/>
                  </a:lnTo>
                  <a:lnTo>
                    <a:pt x="1555" y="2332"/>
                  </a:lnTo>
                  <a:lnTo>
                    <a:pt x="1458" y="2623"/>
                  </a:lnTo>
                  <a:lnTo>
                    <a:pt x="1264" y="2915"/>
                  </a:lnTo>
                  <a:lnTo>
                    <a:pt x="1069" y="3012"/>
                  </a:lnTo>
                  <a:lnTo>
                    <a:pt x="681" y="3109"/>
                  </a:lnTo>
                  <a:lnTo>
                    <a:pt x="681" y="3109"/>
                  </a:lnTo>
                  <a:lnTo>
                    <a:pt x="487" y="3012"/>
                  </a:lnTo>
                  <a:lnTo>
                    <a:pt x="195" y="2915"/>
                  </a:lnTo>
                  <a:lnTo>
                    <a:pt x="98" y="2623"/>
                  </a:lnTo>
                  <a:lnTo>
                    <a:pt x="1" y="2429"/>
                  </a:lnTo>
                  <a:lnTo>
                    <a:pt x="1" y="242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17"/>
            <p:cNvSpPr/>
            <p:nvPr/>
          </p:nvSpPr>
          <p:spPr>
            <a:xfrm>
              <a:off x="734342" y="3470846"/>
              <a:ext cx="73283" cy="34043"/>
            </a:xfrm>
            <a:custGeom>
              <a:avLst/>
              <a:gdLst/>
              <a:ahLst/>
              <a:cxnLst/>
              <a:rect l="l" t="t" r="r" b="b"/>
              <a:pathLst>
                <a:path w="2721" h="1264" fill="none" extrusionOk="0">
                  <a:moveTo>
                    <a:pt x="195" y="1263"/>
                  </a:moveTo>
                  <a:lnTo>
                    <a:pt x="195" y="1263"/>
                  </a:lnTo>
                  <a:lnTo>
                    <a:pt x="98" y="1263"/>
                  </a:lnTo>
                  <a:lnTo>
                    <a:pt x="1" y="116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069" y="486"/>
                  </a:lnTo>
                  <a:lnTo>
                    <a:pt x="2720" y="1263"/>
                  </a:lnTo>
                  <a:lnTo>
                    <a:pt x="195" y="126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17"/>
            <p:cNvSpPr/>
            <p:nvPr/>
          </p:nvSpPr>
          <p:spPr>
            <a:xfrm>
              <a:off x="734342" y="3447307"/>
              <a:ext cx="180529" cy="57582"/>
            </a:xfrm>
            <a:custGeom>
              <a:avLst/>
              <a:gdLst/>
              <a:ahLst/>
              <a:cxnLst/>
              <a:rect l="l" t="t" r="r" b="b"/>
              <a:pathLst>
                <a:path w="6703" h="2138" fill="none" extrusionOk="0">
                  <a:moveTo>
                    <a:pt x="3594" y="2137"/>
                  </a:moveTo>
                  <a:lnTo>
                    <a:pt x="3594" y="2137"/>
                  </a:lnTo>
                  <a:lnTo>
                    <a:pt x="2429" y="1457"/>
                  </a:lnTo>
                  <a:lnTo>
                    <a:pt x="1360" y="972"/>
                  </a:lnTo>
                  <a:lnTo>
                    <a:pt x="1" y="389"/>
                  </a:lnTo>
                  <a:lnTo>
                    <a:pt x="1" y="1"/>
                  </a:lnTo>
                  <a:lnTo>
                    <a:pt x="1" y="1"/>
                  </a:lnTo>
                  <a:lnTo>
                    <a:pt x="1069" y="195"/>
                  </a:lnTo>
                  <a:lnTo>
                    <a:pt x="2623" y="583"/>
                  </a:lnTo>
                  <a:lnTo>
                    <a:pt x="4566" y="1263"/>
                  </a:lnTo>
                  <a:lnTo>
                    <a:pt x="5634" y="1652"/>
                  </a:lnTo>
                  <a:lnTo>
                    <a:pt x="6702" y="2137"/>
                  </a:lnTo>
                  <a:lnTo>
                    <a:pt x="3594" y="2137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17"/>
            <p:cNvSpPr/>
            <p:nvPr/>
          </p:nvSpPr>
          <p:spPr>
            <a:xfrm>
              <a:off x="734342" y="3402841"/>
              <a:ext cx="350553" cy="102047"/>
            </a:xfrm>
            <a:custGeom>
              <a:avLst/>
              <a:gdLst/>
              <a:ahLst/>
              <a:cxnLst/>
              <a:rect l="l" t="t" r="r" b="b"/>
              <a:pathLst>
                <a:path w="13016" h="3789" fill="none" extrusionOk="0">
                  <a:moveTo>
                    <a:pt x="13016" y="3691"/>
                  </a:moveTo>
                  <a:lnTo>
                    <a:pt x="13016" y="3691"/>
                  </a:lnTo>
                  <a:lnTo>
                    <a:pt x="13016" y="3788"/>
                  </a:lnTo>
                  <a:lnTo>
                    <a:pt x="12821" y="3788"/>
                  </a:lnTo>
                  <a:lnTo>
                    <a:pt x="12336" y="3788"/>
                  </a:lnTo>
                  <a:lnTo>
                    <a:pt x="12336" y="3788"/>
                  </a:lnTo>
                  <a:lnTo>
                    <a:pt x="11462" y="3206"/>
                  </a:lnTo>
                  <a:lnTo>
                    <a:pt x="10490" y="2720"/>
                  </a:lnTo>
                  <a:lnTo>
                    <a:pt x="10490" y="2720"/>
                  </a:lnTo>
                  <a:lnTo>
                    <a:pt x="10296" y="2623"/>
                  </a:lnTo>
                  <a:lnTo>
                    <a:pt x="10199" y="2720"/>
                  </a:lnTo>
                  <a:lnTo>
                    <a:pt x="10199" y="2720"/>
                  </a:lnTo>
                  <a:lnTo>
                    <a:pt x="10199" y="2914"/>
                  </a:lnTo>
                  <a:lnTo>
                    <a:pt x="10296" y="3011"/>
                  </a:lnTo>
                  <a:lnTo>
                    <a:pt x="10296" y="3011"/>
                  </a:lnTo>
                  <a:lnTo>
                    <a:pt x="11559" y="3788"/>
                  </a:lnTo>
                  <a:lnTo>
                    <a:pt x="7479" y="3788"/>
                  </a:lnTo>
                  <a:lnTo>
                    <a:pt x="7479" y="3788"/>
                  </a:lnTo>
                  <a:lnTo>
                    <a:pt x="6120" y="3108"/>
                  </a:lnTo>
                  <a:lnTo>
                    <a:pt x="4760" y="2526"/>
                  </a:lnTo>
                  <a:lnTo>
                    <a:pt x="3497" y="2137"/>
                  </a:lnTo>
                  <a:lnTo>
                    <a:pt x="2429" y="1749"/>
                  </a:lnTo>
                  <a:lnTo>
                    <a:pt x="2429" y="1749"/>
                  </a:lnTo>
                  <a:lnTo>
                    <a:pt x="875" y="1360"/>
                  </a:lnTo>
                  <a:lnTo>
                    <a:pt x="1" y="1263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1166" y="972"/>
                  </a:lnTo>
                  <a:lnTo>
                    <a:pt x="3011" y="1069"/>
                  </a:lnTo>
                  <a:lnTo>
                    <a:pt x="3011" y="1069"/>
                  </a:lnTo>
                  <a:lnTo>
                    <a:pt x="5148" y="1360"/>
                  </a:lnTo>
                  <a:lnTo>
                    <a:pt x="6897" y="1749"/>
                  </a:lnTo>
                  <a:lnTo>
                    <a:pt x="8354" y="2234"/>
                  </a:lnTo>
                  <a:lnTo>
                    <a:pt x="9422" y="2623"/>
                  </a:lnTo>
                  <a:lnTo>
                    <a:pt x="9422" y="2623"/>
                  </a:lnTo>
                  <a:lnTo>
                    <a:pt x="9616" y="2623"/>
                  </a:lnTo>
                  <a:lnTo>
                    <a:pt x="9713" y="2526"/>
                  </a:lnTo>
                  <a:lnTo>
                    <a:pt x="9713" y="2526"/>
                  </a:lnTo>
                  <a:lnTo>
                    <a:pt x="9713" y="2331"/>
                  </a:lnTo>
                  <a:lnTo>
                    <a:pt x="9616" y="2234"/>
                  </a:lnTo>
                  <a:lnTo>
                    <a:pt x="9616" y="2234"/>
                  </a:lnTo>
                  <a:lnTo>
                    <a:pt x="7868" y="1652"/>
                  </a:lnTo>
                  <a:lnTo>
                    <a:pt x="6120" y="1166"/>
                  </a:lnTo>
                  <a:lnTo>
                    <a:pt x="4468" y="875"/>
                  </a:lnTo>
                  <a:lnTo>
                    <a:pt x="3109" y="680"/>
                  </a:lnTo>
                  <a:lnTo>
                    <a:pt x="3109" y="680"/>
                  </a:lnTo>
                  <a:lnTo>
                    <a:pt x="1166" y="486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98" y="292"/>
                  </a:lnTo>
                  <a:lnTo>
                    <a:pt x="195" y="195"/>
                  </a:lnTo>
                  <a:lnTo>
                    <a:pt x="195" y="195"/>
                  </a:lnTo>
                  <a:lnTo>
                    <a:pt x="1749" y="98"/>
                  </a:lnTo>
                  <a:lnTo>
                    <a:pt x="3400" y="0"/>
                  </a:lnTo>
                  <a:lnTo>
                    <a:pt x="5148" y="98"/>
                  </a:lnTo>
                  <a:lnTo>
                    <a:pt x="6799" y="195"/>
                  </a:lnTo>
                  <a:lnTo>
                    <a:pt x="8451" y="486"/>
                  </a:lnTo>
                  <a:lnTo>
                    <a:pt x="10102" y="875"/>
                  </a:lnTo>
                  <a:lnTo>
                    <a:pt x="11656" y="1360"/>
                  </a:lnTo>
                  <a:lnTo>
                    <a:pt x="13016" y="2040"/>
                  </a:lnTo>
                  <a:lnTo>
                    <a:pt x="13016" y="369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17"/>
            <p:cNvSpPr/>
            <p:nvPr/>
          </p:nvSpPr>
          <p:spPr>
            <a:xfrm>
              <a:off x="988073" y="3410679"/>
              <a:ext cx="96822" cy="34043"/>
            </a:xfrm>
            <a:custGeom>
              <a:avLst/>
              <a:gdLst/>
              <a:ahLst/>
              <a:cxnLst/>
              <a:rect l="l" t="t" r="r" b="b"/>
              <a:pathLst>
                <a:path w="3595" h="1264" fill="none" extrusionOk="0">
                  <a:moveTo>
                    <a:pt x="3595" y="1263"/>
                  </a:moveTo>
                  <a:lnTo>
                    <a:pt x="3595" y="1263"/>
                  </a:lnTo>
                  <a:lnTo>
                    <a:pt x="2818" y="875"/>
                  </a:lnTo>
                  <a:lnTo>
                    <a:pt x="1943" y="584"/>
                  </a:lnTo>
                  <a:lnTo>
                    <a:pt x="972" y="195"/>
                  </a:lnTo>
                  <a:lnTo>
                    <a:pt x="1" y="1"/>
                  </a:lnTo>
                  <a:lnTo>
                    <a:pt x="3595" y="1"/>
                  </a:lnTo>
                  <a:lnTo>
                    <a:pt x="3595" y="126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17"/>
            <p:cNvSpPr/>
            <p:nvPr/>
          </p:nvSpPr>
          <p:spPr>
            <a:xfrm>
              <a:off x="1084868" y="344469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1" name="Google Shape;1991;p117"/>
          <p:cNvGrpSpPr/>
          <p:nvPr/>
        </p:nvGrpSpPr>
        <p:grpSpPr>
          <a:xfrm>
            <a:off x="92616" y="1011560"/>
            <a:ext cx="868680" cy="869040"/>
            <a:chOff x="2345740" y="1344148"/>
            <a:chExt cx="374092" cy="371480"/>
          </a:xfrm>
        </p:grpSpPr>
        <p:sp>
          <p:nvSpPr>
            <p:cNvPr id="1992" name="Google Shape;1992;p117"/>
            <p:cNvSpPr/>
            <p:nvPr/>
          </p:nvSpPr>
          <p:spPr>
            <a:xfrm>
              <a:off x="2369279" y="1472320"/>
              <a:ext cx="10477" cy="10477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lnTo>
                    <a:pt x="98" y="97"/>
                  </a:lnTo>
                  <a:lnTo>
                    <a:pt x="0" y="195"/>
                  </a:lnTo>
                  <a:lnTo>
                    <a:pt x="98" y="389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9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17"/>
            <p:cNvSpPr/>
            <p:nvPr/>
          </p:nvSpPr>
          <p:spPr>
            <a:xfrm>
              <a:off x="2369279" y="1472320"/>
              <a:ext cx="10477" cy="10477"/>
            </a:xfrm>
            <a:custGeom>
              <a:avLst/>
              <a:gdLst/>
              <a:ahLst/>
              <a:cxnLst/>
              <a:rect l="l" t="t" r="r" b="b"/>
              <a:pathLst>
                <a:path w="389" h="389" fill="none" extrusionOk="0">
                  <a:moveTo>
                    <a:pt x="389" y="195"/>
                  </a:moveTo>
                  <a:lnTo>
                    <a:pt x="389" y="195"/>
                  </a:lnTo>
                  <a:lnTo>
                    <a:pt x="389" y="389"/>
                  </a:lnTo>
                  <a:lnTo>
                    <a:pt x="195" y="389"/>
                  </a:lnTo>
                  <a:lnTo>
                    <a:pt x="195" y="389"/>
                  </a:lnTo>
                  <a:lnTo>
                    <a:pt x="98" y="389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98" y="97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389" y="97"/>
                  </a:lnTo>
                  <a:lnTo>
                    <a:pt x="389" y="195"/>
                  </a:lnTo>
                  <a:lnTo>
                    <a:pt x="389" y="195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17"/>
            <p:cNvSpPr/>
            <p:nvPr/>
          </p:nvSpPr>
          <p:spPr>
            <a:xfrm>
              <a:off x="2379729" y="1477545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17"/>
            <p:cNvSpPr/>
            <p:nvPr/>
          </p:nvSpPr>
          <p:spPr>
            <a:xfrm>
              <a:off x="2683178" y="1472320"/>
              <a:ext cx="10504" cy="10477"/>
            </a:xfrm>
            <a:custGeom>
              <a:avLst/>
              <a:gdLst/>
              <a:ahLst/>
              <a:cxnLst/>
              <a:rect l="l" t="t" r="r" b="b"/>
              <a:pathLst>
                <a:path w="390" h="389" extrusionOk="0">
                  <a:moveTo>
                    <a:pt x="195" y="0"/>
                  </a:moveTo>
                  <a:lnTo>
                    <a:pt x="98" y="97"/>
                  </a:lnTo>
                  <a:lnTo>
                    <a:pt x="1" y="195"/>
                  </a:lnTo>
                  <a:lnTo>
                    <a:pt x="98" y="389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9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17"/>
            <p:cNvSpPr/>
            <p:nvPr/>
          </p:nvSpPr>
          <p:spPr>
            <a:xfrm>
              <a:off x="2683178" y="1472320"/>
              <a:ext cx="10504" cy="10477"/>
            </a:xfrm>
            <a:custGeom>
              <a:avLst/>
              <a:gdLst/>
              <a:ahLst/>
              <a:cxnLst/>
              <a:rect l="l" t="t" r="r" b="b"/>
              <a:pathLst>
                <a:path w="390" h="389" fill="none" extrusionOk="0">
                  <a:moveTo>
                    <a:pt x="389" y="195"/>
                  </a:moveTo>
                  <a:lnTo>
                    <a:pt x="389" y="195"/>
                  </a:lnTo>
                  <a:lnTo>
                    <a:pt x="389" y="389"/>
                  </a:lnTo>
                  <a:lnTo>
                    <a:pt x="195" y="389"/>
                  </a:lnTo>
                  <a:lnTo>
                    <a:pt x="195" y="389"/>
                  </a:lnTo>
                  <a:lnTo>
                    <a:pt x="98" y="389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98" y="97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389" y="97"/>
                  </a:lnTo>
                  <a:lnTo>
                    <a:pt x="389" y="195"/>
                  </a:lnTo>
                  <a:lnTo>
                    <a:pt x="389" y="195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17"/>
            <p:cNvSpPr/>
            <p:nvPr/>
          </p:nvSpPr>
          <p:spPr>
            <a:xfrm>
              <a:off x="2693654" y="1477545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17"/>
            <p:cNvSpPr/>
            <p:nvPr/>
          </p:nvSpPr>
          <p:spPr>
            <a:xfrm>
              <a:off x="2369279" y="1652821"/>
              <a:ext cx="10477" cy="13089"/>
            </a:xfrm>
            <a:custGeom>
              <a:avLst/>
              <a:gdLst/>
              <a:ahLst/>
              <a:cxnLst/>
              <a:rect l="l" t="t" r="r" b="b"/>
              <a:pathLst>
                <a:path w="389" h="486" extrusionOk="0">
                  <a:moveTo>
                    <a:pt x="195" y="0"/>
                  </a:moveTo>
                  <a:lnTo>
                    <a:pt x="98" y="97"/>
                  </a:lnTo>
                  <a:lnTo>
                    <a:pt x="0" y="291"/>
                  </a:lnTo>
                  <a:lnTo>
                    <a:pt x="98" y="389"/>
                  </a:lnTo>
                  <a:lnTo>
                    <a:pt x="195" y="486"/>
                  </a:lnTo>
                  <a:lnTo>
                    <a:pt x="389" y="389"/>
                  </a:lnTo>
                  <a:lnTo>
                    <a:pt x="389" y="291"/>
                  </a:lnTo>
                  <a:lnTo>
                    <a:pt x="389" y="9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17"/>
            <p:cNvSpPr/>
            <p:nvPr/>
          </p:nvSpPr>
          <p:spPr>
            <a:xfrm>
              <a:off x="2369279" y="1652821"/>
              <a:ext cx="10477" cy="13089"/>
            </a:xfrm>
            <a:custGeom>
              <a:avLst/>
              <a:gdLst/>
              <a:ahLst/>
              <a:cxnLst/>
              <a:rect l="l" t="t" r="r" b="b"/>
              <a:pathLst>
                <a:path w="389" h="486" fill="none" extrusionOk="0">
                  <a:moveTo>
                    <a:pt x="389" y="291"/>
                  </a:moveTo>
                  <a:lnTo>
                    <a:pt x="389" y="291"/>
                  </a:lnTo>
                  <a:lnTo>
                    <a:pt x="389" y="389"/>
                  </a:lnTo>
                  <a:lnTo>
                    <a:pt x="195" y="486"/>
                  </a:lnTo>
                  <a:lnTo>
                    <a:pt x="195" y="486"/>
                  </a:lnTo>
                  <a:lnTo>
                    <a:pt x="98" y="389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98" y="97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389" y="97"/>
                  </a:lnTo>
                  <a:lnTo>
                    <a:pt x="389" y="291"/>
                  </a:lnTo>
                  <a:lnTo>
                    <a:pt x="389" y="291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17"/>
            <p:cNvSpPr/>
            <p:nvPr/>
          </p:nvSpPr>
          <p:spPr>
            <a:xfrm>
              <a:off x="2379729" y="166065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17"/>
            <p:cNvSpPr/>
            <p:nvPr/>
          </p:nvSpPr>
          <p:spPr>
            <a:xfrm>
              <a:off x="2683178" y="1652821"/>
              <a:ext cx="10504" cy="13089"/>
            </a:xfrm>
            <a:custGeom>
              <a:avLst/>
              <a:gdLst/>
              <a:ahLst/>
              <a:cxnLst/>
              <a:rect l="l" t="t" r="r" b="b"/>
              <a:pathLst>
                <a:path w="390" h="486" extrusionOk="0">
                  <a:moveTo>
                    <a:pt x="195" y="0"/>
                  </a:moveTo>
                  <a:lnTo>
                    <a:pt x="98" y="97"/>
                  </a:lnTo>
                  <a:lnTo>
                    <a:pt x="1" y="291"/>
                  </a:lnTo>
                  <a:lnTo>
                    <a:pt x="98" y="389"/>
                  </a:lnTo>
                  <a:lnTo>
                    <a:pt x="195" y="486"/>
                  </a:lnTo>
                  <a:lnTo>
                    <a:pt x="389" y="389"/>
                  </a:lnTo>
                  <a:lnTo>
                    <a:pt x="389" y="291"/>
                  </a:lnTo>
                  <a:lnTo>
                    <a:pt x="389" y="9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17"/>
            <p:cNvSpPr/>
            <p:nvPr/>
          </p:nvSpPr>
          <p:spPr>
            <a:xfrm>
              <a:off x="2683178" y="1652821"/>
              <a:ext cx="10504" cy="13089"/>
            </a:xfrm>
            <a:custGeom>
              <a:avLst/>
              <a:gdLst/>
              <a:ahLst/>
              <a:cxnLst/>
              <a:rect l="l" t="t" r="r" b="b"/>
              <a:pathLst>
                <a:path w="390" h="486" fill="none" extrusionOk="0">
                  <a:moveTo>
                    <a:pt x="389" y="291"/>
                  </a:moveTo>
                  <a:lnTo>
                    <a:pt x="389" y="291"/>
                  </a:lnTo>
                  <a:lnTo>
                    <a:pt x="389" y="389"/>
                  </a:lnTo>
                  <a:lnTo>
                    <a:pt x="195" y="486"/>
                  </a:lnTo>
                  <a:lnTo>
                    <a:pt x="195" y="486"/>
                  </a:lnTo>
                  <a:lnTo>
                    <a:pt x="98" y="389"/>
                  </a:lnTo>
                  <a:lnTo>
                    <a:pt x="1" y="291"/>
                  </a:lnTo>
                  <a:lnTo>
                    <a:pt x="1" y="291"/>
                  </a:lnTo>
                  <a:lnTo>
                    <a:pt x="98" y="97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389" y="97"/>
                  </a:lnTo>
                  <a:lnTo>
                    <a:pt x="389" y="291"/>
                  </a:lnTo>
                  <a:lnTo>
                    <a:pt x="389" y="291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17"/>
            <p:cNvSpPr/>
            <p:nvPr/>
          </p:nvSpPr>
          <p:spPr>
            <a:xfrm>
              <a:off x="2693654" y="166065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17"/>
            <p:cNvSpPr/>
            <p:nvPr/>
          </p:nvSpPr>
          <p:spPr>
            <a:xfrm>
              <a:off x="2345740" y="1344148"/>
              <a:ext cx="374092" cy="371480"/>
            </a:xfrm>
            <a:custGeom>
              <a:avLst/>
              <a:gdLst/>
              <a:ahLst/>
              <a:cxnLst/>
              <a:rect l="l" t="t" r="r" b="b"/>
              <a:pathLst>
                <a:path w="13890" h="13793" extrusionOk="0">
                  <a:moveTo>
                    <a:pt x="1749" y="1651"/>
                  </a:moveTo>
                  <a:lnTo>
                    <a:pt x="2428" y="2137"/>
                  </a:lnTo>
                  <a:lnTo>
                    <a:pt x="2623" y="2720"/>
                  </a:lnTo>
                  <a:lnTo>
                    <a:pt x="2331" y="2720"/>
                  </a:lnTo>
                  <a:lnTo>
                    <a:pt x="2137" y="2525"/>
                  </a:lnTo>
                  <a:lnTo>
                    <a:pt x="1943" y="2234"/>
                  </a:lnTo>
                  <a:lnTo>
                    <a:pt x="1749" y="1651"/>
                  </a:lnTo>
                  <a:close/>
                  <a:moveTo>
                    <a:pt x="3108" y="680"/>
                  </a:moveTo>
                  <a:lnTo>
                    <a:pt x="3205" y="1263"/>
                  </a:lnTo>
                  <a:lnTo>
                    <a:pt x="3303" y="1845"/>
                  </a:lnTo>
                  <a:lnTo>
                    <a:pt x="3205" y="2331"/>
                  </a:lnTo>
                  <a:lnTo>
                    <a:pt x="3108" y="2720"/>
                  </a:lnTo>
                  <a:lnTo>
                    <a:pt x="2914" y="2331"/>
                  </a:lnTo>
                  <a:lnTo>
                    <a:pt x="2817" y="1845"/>
                  </a:lnTo>
                  <a:lnTo>
                    <a:pt x="2914" y="1263"/>
                  </a:lnTo>
                  <a:lnTo>
                    <a:pt x="3108" y="680"/>
                  </a:lnTo>
                  <a:close/>
                  <a:moveTo>
                    <a:pt x="4371" y="1651"/>
                  </a:moveTo>
                  <a:lnTo>
                    <a:pt x="4177" y="2234"/>
                  </a:lnTo>
                  <a:lnTo>
                    <a:pt x="3982" y="2525"/>
                  </a:lnTo>
                  <a:lnTo>
                    <a:pt x="3788" y="2720"/>
                  </a:lnTo>
                  <a:lnTo>
                    <a:pt x="3497" y="2720"/>
                  </a:lnTo>
                  <a:lnTo>
                    <a:pt x="3691" y="2137"/>
                  </a:lnTo>
                  <a:lnTo>
                    <a:pt x="4371" y="1651"/>
                  </a:lnTo>
                  <a:close/>
                  <a:moveTo>
                    <a:pt x="5634" y="1651"/>
                  </a:moveTo>
                  <a:lnTo>
                    <a:pt x="6314" y="2137"/>
                  </a:lnTo>
                  <a:lnTo>
                    <a:pt x="6508" y="2720"/>
                  </a:lnTo>
                  <a:lnTo>
                    <a:pt x="6216" y="2720"/>
                  </a:lnTo>
                  <a:lnTo>
                    <a:pt x="6022" y="2525"/>
                  </a:lnTo>
                  <a:lnTo>
                    <a:pt x="5828" y="2234"/>
                  </a:lnTo>
                  <a:lnTo>
                    <a:pt x="5634" y="1651"/>
                  </a:lnTo>
                  <a:close/>
                  <a:moveTo>
                    <a:pt x="6896" y="680"/>
                  </a:moveTo>
                  <a:lnTo>
                    <a:pt x="7091" y="1263"/>
                  </a:lnTo>
                  <a:lnTo>
                    <a:pt x="7188" y="1845"/>
                  </a:lnTo>
                  <a:lnTo>
                    <a:pt x="7091" y="2331"/>
                  </a:lnTo>
                  <a:lnTo>
                    <a:pt x="6896" y="2720"/>
                  </a:lnTo>
                  <a:lnTo>
                    <a:pt x="6702" y="2331"/>
                  </a:lnTo>
                  <a:lnTo>
                    <a:pt x="6702" y="1845"/>
                  </a:lnTo>
                  <a:lnTo>
                    <a:pt x="6702" y="1263"/>
                  </a:lnTo>
                  <a:lnTo>
                    <a:pt x="6896" y="680"/>
                  </a:lnTo>
                  <a:close/>
                  <a:moveTo>
                    <a:pt x="8256" y="1651"/>
                  </a:moveTo>
                  <a:lnTo>
                    <a:pt x="8062" y="2234"/>
                  </a:lnTo>
                  <a:lnTo>
                    <a:pt x="7868" y="2525"/>
                  </a:lnTo>
                  <a:lnTo>
                    <a:pt x="7673" y="2720"/>
                  </a:lnTo>
                  <a:lnTo>
                    <a:pt x="7382" y="2720"/>
                  </a:lnTo>
                  <a:lnTo>
                    <a:pt x="7576" y="2137"/>
                  </a:lnTo>
                  <a:lnTo>
                    <a:pt x="8256" y="1651"/>
                  </a:lnTo>
                  <a:close/>
                  <a:moveTo>
                    <a:pt x="9422" y="1651"/>
                  </a:moveTo>
                  <a:lnTo>
                    <a:pt x="10102" y="2137"/>
                  </a:lnTo>
                  <a:lnTo>
                    <a:pt x="10296" y="2720"/>
                  </a:lnTo>
                  <a:lnTo>
                    <a:pt x="10102" y="2720"/>
                  </a:lnTo>
                  <a:lnTo>
                    <a:pt x="9810" y="2525"/>
                  </a:lnTo>
                  <a:lnTo>
                    <a:pt x="9616" y="2234"/>
                  </a:lnTo>
                  <a:lnTo>
                    <a:pt x="9422" y="1651"/>
                  </a:lnTo>
                  <a:close/>
                  <a:moveTo>
                    <a:pt x="10781" y="680"/>
                  </a:moveTo>
                  <a:lnTo>
                    <a:pt x="10976" y="1263"/>
                  </a:lnTo>
                  <a:lnTo>
                    <a:pt x="11073" y="1845"/>
                  </a:lnTo>
                  <a:lnTo>
                    <a:pt x="10976" y="2331"/>
                  </a:lnTo>
                  <a:lnTo>
                    <a:pt x="10781" y="2720"/>
                  </a:lnTo>
                  <a:lnTo>
                    <a:pt x="10587" y="2331"/>
                  </a:lnTo>
                  <a:lnTo>
                    <a:pt x="10490" y="1845"/>
                  </a:lnTo>
                  <a:lnTo>
                    <a:pt x="10587" y="1263"/>
                  </a:lnTo>
                  <a:lnTo>
                    <a:pt x="10781" y="680"/>
                  </a:lnTo>
                  <a:close/>
                  <a:moveTo>
                    <a:pt x="12044" y="1651"/>
                  </a:moveTo>
                  <a:lnTo>
                    <a:pt x="11947" y="2234"/>
                  </a:lnTo>
                  <a:lnTo>
                    <a:pt x="11753" y="2525"/>
                  </a:lnTo>
                  <a:lnTo>
                    <a:pt x="11461" y="2720"/>
                  </a:lnTo>
                  <a:lnTo>
                    <a:pt x="11267" y="2720"/>
                  </a:lnTo>
                  <a:lnTo>
                    <a:pt x="11461" y="2137"/>
                  </a:lnTo>
                  <a:lnTo>
                    <a:pt x="12044" y="1651"/>
                  </a:lnTo>
                  <a:close/>
                  <a:moveTo>
                    <a:pt x="972" y="3205"/>
                  </a:moveTo>
                  <a:lnTo>
                    <a:pt x="972" y="3302"/>
                  </a:lnTo>
                  <a:lnTo>
                    <a:pt x="972" y="3982"/>
                  </a:lnTo>
                  <a:lnTo>
                    <a:pt x="389" y="3982"/>
                  </a:lnTo>
                  <a:lnTo>
                    <a:pt x="389" y="3302"/>
                  </a:lnTo>
                  <a:lnTo>
                    <a:pt x="389" y="3205"/>
                  </a:lnTo>
                  <a:close/>
                  <a:moveTo>
                    <a:pt x="3982" y="3108"/>
                  </a:moveTo>
                  <a:lnTo>
                    <a:pt x="3691" y="3982"/>
                  </a:lnTo>
                  <a:lnTo>
                    <a:pt x="2428" y="3982"/>
                  </a:lnTo>
                  <a:lnTo>
                    <a:pt x="2137" y="3108"/>
                  </a:lnTo>
                  <a:close/>
                  <a:moveTo>
                    <a:pt x="7868" y="3108"/>
                  </a:moveTo>
                  <a:lnTo>
                    <a:pt x="7576" y="3982"/>
                  </a:lnTo>
                  <a:lnTo>
                    <a:pt x="6314" y="3982"/>
                  </a:lnTo>
                  <a:lnTo>
                    <a:pt x="6022" y="3108"/>
                  </a:lnTo>
                  <a:close/>
                  <a:moveTo>
                    <a:pt x="11656" y="3108"/>
                  </a:moveTo>
                  <a:lnTo>
                    <a:pt x="11364" y="3982"/>
                  </a:lnTo>
                  <a:lnTo>
                    <a:pt x="10102" y="3982"/>
                  </a:lnTo>
                  <a:lnTo>
                    <a:pt x="9810" y="3108"/>
                  </a:lnTo>
                  <a:close/>
                  <a:moveTo>
                    <a:pt x="13404" y="3205"/>
                  </a:moveTo>
                  <a:lnTo>
                    <a:pt x="13404" y="3302"/>
                  </a:lnTo>
                  <a:lnTo>
                    <a:pt x="13404" y="3982"/>
                  </a:lnTo>
                  <a:lnTo>
                    <a:pt x="12918" y="3982"/>
                  </a:lnTo>
                  <a:lnTo>
                    <a:pt x="12918" y="3302"/>
                  </a:lnTo>
                  <a:lnTo>
                    <a:pt x="12918" y="3205"/>
                  </a:lnTo>
                  <a:close/>
                  <a:moveTo>
                    <a:pt x="1749" y="8353"/>
                  </a:moveTo>
                  <a:lnTo>
                    <a:pt x="2428" y="8839"/>
                  </a:lnTo>
                  <a:lnTo>
                    <a:pt x="2623" y="9421"/>
                  </a:lnTo>
                  <a:lnTo>
                    <a:pt x="2331" y="9421"/>
                  </a:lnTo>
                  <a:lnTo>
                    <a:pt x="2137" y="9227"/>
                  </a:lnTo>
                  <a:lnTo>
                    <a:pt x="1943" y="8936"/>
                  </a:lnTo>
                  <a:lnTo>
                    <a:pt x="1749" y="8353"/>
                  </a:lnTo>
                  <a:close/>
                  <a:moveTo>
                    <a:pt x="3108" y="7382"/>
                  </a:moveTo>
                  <a:lnTo>
                    <a:pt x="3205" y="7964"/>
                  </a:lnTo>
                  <a:lnTo>
                    <a:pt x="3303" y="8547"/>
                  </a:lnTo>
                  <a:lnTo>
                    <a:pt x="3205" y="9033"/>
                  </a:lnTo>
                  <a:lnTo>
                    <a:pt x="3108" y="9421"/>
                  </a:lnTo>
                  <a:lnTo>
                    <a:pt x="2914" y="9033"/>
                  </a:lnTo>
                  <a:lnTo>
                    <a:pt x="2817" y="8547"/>
                  </a:lnTo>
                  <a:lnTo>
                    <a:pt x="2914" y="7964"/>
                  </a:lnTo>
                  <a:lnTo>
                    <a:pt x="3108" y="7382"/>
                  </a:lnTo>
                  <a:close/>
                  <a:moveTo>
                    <a:pt x="4371" y="8353"/>
                  </a:moveTo>
                  <a:lnTo>
                    <a:pt x="4177" y="8936"/>
                  </a:lnTo>
                  <a:lnTo>
                    <a:pt x="3982" y="9227"/>
                  </a:lnTo>
                  <a:lnTo>
                    <a:pt x="3788" y="9421"/>
                  </a:lnTo>
                  <a:lnTo>
                    <a:pt x="3497" y="9421"/>
                  </a:lnTo>
                  <a:lnTo>
                    <a:pt x="3691" y="8839"/>
                  </a:lnTo>
                  <a:lnTo>
                    <a:pt x="4371" y="8353"/>
                  </a:lnTo>
                  <a:close/>
                  <a:moveTo>
                    <a:pt x="5634" y="8353"/>
                  </a:moveTo>
                  <a:lnTo>
                    <a:pt x="6314" y="8839"/>
                  </a:lnTo>
                  <a:lnTo>
                    <a:pt x="6508" y="9421"/>
                  </a:lnTo>
                  <a:lnTo>
                    <a:pt x="6216" y="9421"/>
                  </a:lnTo>
                  <a:lnTo>
                    <a:pt x="5925" y="9227"/>
                  </a:lnTo>
                  <a:lnTo>
                    <a:pt x="5828" y="8936"/>
                  </a:lnTo>
                  <a:lnTo>
                    <a:pt x="5634" y="8353"/>
                  </a:lnTo>
                  <a:close/>
                  <a:moveTo>
                    <a:pt x="6896" y="7382"/>
                  </a:moveTo>
                  <a:lnTo>
                    <a:pt x="7091" y="7964"/>
                  </a:lnTo>
                  <a:lnTo>
                    <a:pt x="7188" y="8547"/>
                  </a:lnTo>
                  <a:lnTo>
                    <a:pt x="7091" y="9033"/>
                  </a:lnTo>
                  <a:lnTo>
                    <a:pt x="6896" y="9421"/>
                  </a:lnTo>
                  <a:lnTo>
                    <a:pt x="6702" y="9033"/>
                  </a:lnTo>
                  <a:lnTo>
                    <a:pt x="6605" y="8547"/>
                  </a:lnTo>
                  <a:lnTo>
                    <a:pt x="6702" y="7964"/>
                  </a:lnTo>
                  <a:lnTo>
                    <a:pt x="6896" y="7382"/>
                  </a:lnTo>
                  <a:close/>
                  <a:moveTo>
                    <a:pt x="8256" y="8353"/>
                  </a:moveTo>
                  <a:lnTo>
                    <a:pt x="8062" y="8936"/>
                  </a:lnTo>
                  <a:lnTo>
                    <a:pt x="7868" y="9227"/>
                  </a:lnTo>
                  <a:lnTo>
                    <a:pt x="7576" y="9421"/>
                  </a:lnTo>
                  <a:lnTo>
                    <a:pt x="7382" y="9421"/>
                  </a:lnTo>
                  <a:lnTo>
                    <a:pt x="7576" y="8839"/>
                  </a:lnTo>
                  <a:lnTo>
                    <a:pt x="8256" y="8353"/>
                  </a:lnTo>
                  <a:close/>
                  <a:moveTo>
                    <a:pt x="9422" y="8353"/>
                  </a:moveTo>
                  <a:lnTo>
                    <a:pt x="10102" y="8839"/>
                  </a:lnTo>
                  <a:lnTo>
                    <a:pt x="10296" y="9421"/>
                  </a:lnTo>
                  <a:lnTo>
                    <a:pt x="10102" y="9421"/>
                  </a:lnTo>
                  <a:lnTo>
                    <a:pt x="9810" y="9227"/>
                  </a:lnTo>
                  <a:lnTo>
                    <a:pt x="9616" y="8936"/>
                  </a:lnTo>
                  <a:lnTo>
                    <a:pt x="9422" y="8353"/>
                  </a:lnTo>
                  <a:close/>
                  <a:moveTo>
                    <a:pt x="10781" y="7382"/>
                  </a:moveTo>
                  <a:lnTo>
                    <a:pt x="10976" y="7964"/>
                  </a:lnTo>
                  <a:lnTo>
                    <a:pt x="11073" y="8547"/>
                  </a:lnTo>
                  <a:lnTo>
                    <a:pt x="10976" y="9033"/>
                  </a:lnTo>
                  <a:lnTo>
                    <a:pt x="10781" y="9421"/>
                  </a:lnTo>
                  <a:lnTo>
                    <a:pt x="10587" y="9033"/>
                  </a:lnTo>
                  <a:lnTo>
                    <a:pt x="10490" y="8547"/>
                  </a:lnTo>
                  <a:lnTo>
                    <a:pt x="10587" y="7964"/>
                  </a:lnTo>
                  <a:lnTo>
                    <a:pt x="10781" y="7382"/>
                  </a:lnTo>
                  <a:close/>
                  <a:moveTo>
                    <a:pt x="12044" y="8353"/>
                  </a:moveTo>
                  <a:lnTo>
                    <a:pt x="11947" y="8936"/>
                  </a:lnTo>
                  <a:lnTo>
                    <a:pt x="11753" y="9227"/>
                  </a:lnTo>
                  <a:lnTo>
                    <a:pt x="11461" y="9421"/>
                  </a:lnTo>
                  <a:lnTo>
                    <a:pt x="11267" y="9421"/>
                  </a:lnTo>
                  <a:lnTo>
                    <a:pt x="11461" y="8839"/>
                  </a:lnTo>
                  <a:lnTo>
                    <a:pt x="12044" y="8353"/>
                  </a:lnTo>
                  <a:close/>
                  <a:moveTo>
                    <a:pt x="972" y="6022"/>
                  </a:moveTo>
                  <a:lnTo>
                    <a:pt x="972" y="10684"/>
                  </a:lnTo>
                  <a:lnTo>
                    <a:pt x="389" y="10684"/>
                  </a:lnTo>
                  <a:lnTo>
                    <a:pt x="389" y="6022"/>
                  </a:lnTo>
                  <a:close/>
                  <a:moveTo>
                    <a:pt x="1360" y="8450"/>
                  </a:moveTo>
                  <a:lnTo>
                    <a:pt x="1554" y="9033"/>
                  </a:lnTo>
                  <a:lnTo>
                    <a:pt x="1846" y="9519"/>
                  </a:lnTo>
                  <a:lnTo>
                    <a:pt x="1749" y="9713"/>
                  </a:lnTo>
                  <a:lnTo>
                    <a:pt x="1749" y="9907"/>
                  </a:lnTo>
                  <a:lnTo>
                    <a:pt x="2040" y="10684"/>
                  </a:lnTo>
                  <a:lnTo>
                    <a:pt x="1360" y="10684"/>
                  </a:lnTo>
                  <a:lnTo>
                    <a:pt x="1360" y="8450"/>
                  </a:lnTo>
                  <a:close/>
                  <a:moveTo>
                    <a:pt x="3982" y="9907"/>
                  </a:moveTo>
                  <a:lnTo>
                    <a:pt x="3691" y="10684"/>
                  </a:lnTo>
                  <a:lnTo>
                    <a:pt x="2428" y="10684"/>
                  </a:lnTo>
                  <a:lnTo>
                    <a:pt x="2137" y="9907"/>
                  </a:lnTo>
                  <a:close/>
                  <a:moveTo>
                    <a:pt x="7868" y="9907"/>
                  </a:moveTo>
                  <a:lnTo>
                    <a:pt x="7576" y="10684"/>
                  </a:lnTo>
                  <a:lnTo>
                    <a:pt x="6314" y="10684"/>
                  </a:lnTo>
                  <a:lnTo>
                    <a:pt x="6022" y="9907"/>
                  </a:lnTo>
                  <a:close/>
                  <a:moveTo>
                    <a:pt x="13404" y="4371"/>
                  </a:moveTo>
                  <a:lnTo>
                    <a:pt x="13404" y="5536"/>
                  </a:lnTo>
                  <a:lnTo>
                    <a:pt x="3497" y="5536"/>
                  </a:lnTo>
                  <a:lnTo>
                    <a:pt x="3400" y="5633"/>
                  </a:lnTo>
                  <a:lnTo>
                    <a:pt x="3303" y="5731"/>
                  </a:lnTo>
                  <a:lnTo>
                    <a:pt x="3400" y="5925"/>
                  </a:lnTo>
                  <a:lnTo>
                    <a:pt x="3497" y="6022"/>
                  </a:lnTo>
                  <a:lnTo>
                    <a:pt x="12433" y="6022"/>
                  </a:lnTo>
                  <a:lnTo>
                    <a:pt x="12433" y="7867"/>
                  </a:lnTo>
                  <a:lnTo>
                    <a:pt x="12335" y="7770"/>
                  </a:lnTo>
                  <a:lnTo>
                    <a:pt x="12141" y="7867"/>
                  </a:lnTo>
                  <a:lnTo>
                    <a:pt x="11461" y="8353"/>
                  </a:lnTo>
                  <a:lnTo>
                    <a:pt x="11267" y="7479"/>
                  </a:lnTo>
                  <a:lnTo>
                    <a:pt x="10976" y="6896"/>
                  </a:lnTo>
                  <a:lnTo>
                    <a:pt x="10879" y="6702"/>
                  </a:lnTo>
                  <a:lnTo>
                    <a:pt x="10587" y="6702"/>
                  </a:lnTo>
                  <a:lnTo>
                    <a:pt x="10490" y="6896"/>
                  </a:lnTo>
                  <a:lnTo>
                    <a:pt x="10296" y="7479"/>
                  </a:lnTo>
                  <a:lnTo>
                    <a:pt x="10102" y="8353"/>
                  </a:lnTo>
                  <a:lnTo>
                    <a:pt x="9422" y="7867"/>
                  </a:lnTo>
                  <a:lnTo>
                    <a:pt x="9325" y="7770"/>
                  </a:lnTo>
                  <a:lnTo>
                    <a:pt x="9130" y="7770"/>
                  </a:lnTo>
                  <a:lnTo>
                    <a:pt x="9033" y="7867"/>
                  </a:lnTo>
                  <a:lnTo>
                    <a:pt x="9033" y="8062"/>
                  </a:lnTo>
                  <a:lnTo>
                    <a:pt x="9130" y="8547"/>
                  </a:lnTo>
                  <a:lnTo>
                    <a:pt x="9227" y="9033"/>
                  </a:lnTo>
                  <a:lnTo>
                    <a:pt x="9519" y="9519"/>
                  </a:lnTo>
                  <a:lnTo>
                    <a:pt x="9422" y="9616"/>
                  </a:lnTo>
                  <a:lnTo>
                    <a:pt x="9422" y="9810"/>
                  </a:lnTo>
                  <a:lnTo>
                    <a:pt x="9713" y="10684"/>
                  </a:lnTo>
                  <a:lnTo>
                    <a:pt x="7965" y="10684"/>
                  </a:lnTo>
                  <a:lnTo>
                    <a:pt x="8256" y="9810"/>
                  </a:lnTo>
                  <a:lnTo>
                    <a:pt x="8256" y="9616"/>
                  </a:lnTo>
                  <a:lnTo>
                    <a:pt x="8159" y="9519"/>
                  </a:lnTo>
                  <a:lnTo>
                    <a:pt x="8450" y="9033"/>
                  </a:lnTo>
                  <a:lnTo>
                    <a:pt x="8645" y="8547"/>
                  </a:lnTo>
                  <a:lnTo>
                    <a:pt x="8645" y="8062"/>
                  </a:lnTo>
                  <a:lnTo>
                    <a:pt x="8645" y="7867"/>
                  </a:lnTo>
                  <a:lnTo>
                    <a:pt x="8547" y="7770"/>
                  </a:lnTo>
                  <a:lnTo>
                    <a:pt x="8353" y="7770"/>
                  </a:lnTo>
                  <a:lnTo>
                    <a:pt x="8256" y="7867"/>
                  </a:lnTo>
                  <a:lnTo>
                    <a:pt x="7576" y="8353"/>
                  </a:lnTo>
                  <a:lnTo>
                    <a:pt x="7382" y="7479"/>
                  </a:lnTo>
                  <a:lnTo>
                    <a:pt x="7188" y="6896"/>
                  </a:lnTo>
                  <a:lnTo>
                    <a:pt x="7091" y="6702"/>
                  </a:lnTo>
                  <a:lnTo>
                    <a:pt x="6799" y="6702"/>
                  </a:lnTo>
                  <a:lnTo>
                    <a:pt x="6702" y="6896"/>
                  </a:lnTo>
                  <a:lnTo>
                    <a:pt x="6411" y="7479"/>
                  </a:lnTo>
                  <a:lnTo>
                    <a:pt x="6216" y="8353"/>
                  </a:lnTo>
                  <a:lnTo>
                    <a:pt x="5537" y="7867"/>
                  </a:lnTo>
                  <a:lnTo>
                    <a:pt x="5439" y="7770"/>
                  </a:lnTo>
                  <a:lnTo>
                    <a:pt x="5342" y="7770"/>
                  </a:lnTo>
                  <a:lnTo>
                    <a:pt x="5148" y="7867"/>
                  </a:lnTo>
                  <a:lnTo>
                    <a:pt x="5148" y="8062"/>
                  </a:lnTo>
                  <a:lnTo>
                    <a:pt x="5245" y="8547"/>
                  </a:lnTo>
                  <a:lnTo>
                    <a:pt x="5439" y="9033"/>
                  </a:lnTo>
                  <a:lnTo>
                    <a:pt x="5731" y="9519"/>
                  </a:lnTo>
                  <a:lnTo>
                    <a:pt x="5537" y="9713"/>
                  </a:lnTo>
                  <a:lnTo>
                    <a:pt x="5634" y="9810"/>
                  </a:lnTo>
                  <a:lnTo>
                    <a:pt x="5925" y="10684"/>
                  </a:lnTo>
                  <a:lnTo>
                    <a:pt x="4080" y="10684"/>
                  </a:lnTo>
                  <a:lnTo>
                    <a:pt x="4371" y="9810"/>
                  </a:lnTo>
                  <a:lnTo>
                    <a:pt x="4468" y="9616"/>
                  </a:lnTo>
                  <a:lnTo>
                    <a:pt x="4274" y="9519"/>
                  </a:lnTo>
                  <a:lnTo>
                    <a:pt x="4565" y="9033"/>
                  </a:lnTo>
                  <a:lnTo>
                    <a:pt x="4760" y="8547"/>
                  </a:lnTo>
                  <a:lnTo>
                    <a:pt x="4857" y="8062"/>
                  </a:lnTo>
                  <a:lnTo>
                    <a:pt x="4760" y="7867"/>
                  </a:lnTo>
                  <a:lnTo>
                    <a:pt x="4662" y="7770"/>
                  </a:lnTo>
                  <a:lnTo>
                    <a:pt x="4565" y="7770"/>
                  </a:lnTo>
                  <a:lnTo>
                    <a:pt x="4468" y="7867"/>
                  </a:lnTo>
                  <a:lnTo>
                    <a:pt x="3691" y="8353"/>
                  </a:lnTo>
                  <a:lnTo>
                    <a:pt x="3594" y="7479"/>
                  </a:lnTo>
                  <a:lnTo>
                    <a:pt x="3303" y="6896"/>
                  </a:lnTo>
                  <a:lnTo>
                    <a:pt x="3205" y="6702"/>
                  </a:lnTo>
                  <a:lnTo>
                    <a:pt x="2914" y="6702"/>
                  </a:lnTo>
                  <a:lnTo>
                    <a:pt x="2817" y="6896"/>
                  </a:lnTo>
                  <a:lnTo>
                    <a:pt x="2623" y="7479"/>
                  </a:lnTo>
                  <a:lnTo>
                    <a:pt x="2428" y="8353"/>
                  </a:lnTo>
                  <a:lnTo>
                    <a:pt x="1749" y="7867"/>
                  </a:lnTo>
                  <a:lnTo>
                    <a:pt x="1554" y="7770"/>
                  </a:lnTo>
                  <a:lnTo>
                    <a:pt x="1360" y="7867"/>
                  </a:lnTo>
                  <a:lnTo>
                    <a:pt x="1360" y="6022"/>
                  </a:lnTo>
                  <a:lnTo>
                    <a:pt x="2526" y="6022"/>
                  </a:lnTo>
                  <a:lnTo>
                    <a:pt x="2623" y="5925"/>
                  </a:lnTo>
                  <a:lnTo>
                    <a:pt x="2720" y="5828"/>
                  </a:lnTo>
                  <a:lnTo>
                    <a:pt x="2720" y="5633"/>
                  </a:lnTo>
                  <a:lnTo>
                    <a:pt x="2526" y="5536"/>
                  </a:lnTo>
                  <a:lnTo>
                    <a:pt x="486" y="5536"/>
                  </a:lnTo>
                  <a:lnTo>
                    <a:pt x="486" y="4371"/>
                  </a:lnTo>
                  <a:close/>
                  <a:moveTo>
                    <a:pt x="11656" y="9907"/>
                  </a:moveTo>
                  <a:lnTo>
                    <a:pt x="11364" y="10684"/>
                  </a:lnTo>
                  <a:lnTo>
                    <a:pt x="10199" y="10684"/>
                  </a:lnTo>
                  <a:lnTo>
                    <a:pt x="9907" y="9907"/>
                  </a:lnTo>
                  <a:close/>
                  <a:moveTo>
                    <a:pt x="12433" y="8547"/>
                  </a:moveTo>
                  <a:lnTo>
                    <a:pt x="12433" y="10684"/>
                  </a:lnTo>
                  <a:lnTo>
                    <a:pt x="11850" y="10684"/>
                  </a:lnTo>
                  <a:lnTo>
                    <a:pt x="12141" y="9907"/>
                  </a:lnTo>
                  <a:lnTo>
                    <a:pt x="12141" y="9713"/>
                  </a:lnTo>
                  <a:lnTo>
                    <a:pt x="12044" y="9519"/>
                  </a:lnTo>
                  <a:lnTo>
                    <a:pt x="12335" y="9033"/>
                  </a:lnTo>
                  <a:lnTo>
                    <a:pt x="12433" y="8547"/>
                  </a:lnTo>
                  <a:close/>
                  <a:moveTo>
                    <a:pt x="13404" y="6022"/>
                  </a:moveTo>
                  <a:lnTo>
                    <a:pt x="13404" y="10684"/>
                  </a:lnTo>
                  <a:lnTo>
                    <a:pt x="12918" y="10684"/>
                  </a:lnTo>
                  <a:lnTo>
                    <a:pt x="12918" y="6022"/>
                  </a:lnTo>
                  <a:close/>
                  <a:moveTo>
                    <a:pt x="972" y="12724"/>
                  </a:moveTo>
                  <a:lnTo>
                    <a:pt x="972" y="13404"/>
                  </a:lnTo>
                  <a:lnTo>
                    <a:pt x="389" y="13404"/>
                  </a:lnTo>
                  <a:lnTo>
                    <a:pt x="389" y="12724"/>
                  </a:lnTo>
                  <a:close/>
                  <a:moveTo>
                    <a:pt x="13404" y="12724"/>
                  </a:moveTo>
                  <a:lnTo>
                    <a:pt x="13404" y="13404"/>
                  </a:lnTo>
                  <a:lnTo>
                    <a:pt x="12918" y="13404"/>
                  </a:lnTo>
                  <a:lnTo>
                    <a:pt x="12918" y="12724"/>
                  </a:lnTo>
                  <a:close/>
                  <a:moveTo>
                    <a:pt x="2914" y="0"/>
                  </a:moveTo>
                  <a:lnTo>
                    <a:pt x="2817" y="97"/>
                  </a:lnTo>
                  <a:lnTo>
                    <a:pt x="2623" y="777"/>
                  </a:lnTo>
                  <a:lnTo>
                    <a:pt x="2428" y="1651"/>
                  </a:lnTo>
                  <a:lnTo>
                    <a:pt x="1749" y="1068"/>
                  </a:lnTo>
                  <a:lnTo>
                    <a:pt x="1457" y="1068"/>
                  </a:lnTo>
                  <a:lnTo>
                    <a:pt x="1360" y="1166"/>
                  </a:lnTo>
                  <a:lnTo>
                    <a:pt x="1360" y="1360"/>
                  </a:lnTo>
                  <a:lnTo>
                    <a:pt x="1360" y="1845"/>
                  </a:lnTo>
                  <a:lnTo>
                    <a:pt x="1554" y="2331"/>
                  </a:lnTo>
                  <a:lnTo>
                    <a:pt x="1846" y="2817"/>
                  </a:lnTo>
                  <a:lnTo>
                    <a:pt x="1749" y="2914"/>
                  </a:lnTo>
                  <a:lnTo>
                    <a:pt x="1749" y="3108"/>
                  </a:lnTo>
                  <a:lnTo>
                    <a:pt x="2040" y="3982"/>
                  </a:lnTo>
                  <a:lnTo>
                    <a:pt x="1360" y="3982"/>
                  </a:lnTo>
                  <a:lnTo>
                    <a:pt x="1360" y="3205"/>
                  </a:lnTo>
                  <a:lnTo>
                    <a:pt x="1360" y="3108"/>
                  </a:lnTo>
                  <a:lnTo>
                    <a:pt x="1263" y="2914"/>
                  </a:lnTo>
                  <a:lnTo>
                    <a:pt x="1166" y="2817"/>
                  </a:lnTo>
                  <a:lnTo>
                    <a:pt x="292" y="2817"/>
                  </a:lnTo>
                  <a:lnTo>
                    <a:pt x="97" y="2914"/>
                  </a:lnTo>
                  <a:lnTo>
                    <a:pt x="0" y="3108"/>
                  </a:lnTo>
                  <a:lnTo>
                    <a:pt x="0" y="3205"/>
                  </a:lnTo>
                  <a:lnTo>
                    <a:pt x="0" y="13404"/>
                  </a:lnTo>
                  <a:lnTo>
                    <a:pt x="0" y="13598"/>
                  </a:lnTo>
                  <a:lnTo>
                    <a:pt x="97" y="13695"/>
                  </a:lnTo>
                  <a:lnTo>
                    <a:pt x="292" y="13792"/>
                  </a:lnTo>
                  <a:lnTo>
                    <a:pt x="1166" y="13792"/>
                  </a:lnTo>
                  <a:lnTo>
                    <a:pt x="1263" y="13695"/>
                  </a:lnTo>
                  <a:lnTo>
                    <a:pt x="1360" y="13598"/>
                  </a:lnTo>
                  <a:lnTo>
                    <a:pt x="1360" y="13404"/>
                  </a:lnTo>
                  <a:lnTo>
                    <a:pt x="1360" y="12724"/>
                  </a:lnTo>
                  <a:lnTo>
                    <a:pt x="10296" y="12724"/>
                  </a:lnTo>
                  <a:lnTo>
                    <a:pt x="10490" y="12627"/>
                  </a:lnTo>
                  <a:lnTo>
                    <a:pt x="10587" y="12529"/>
                  </a:lnTo>
                  <a:lnTo>
                    <a:pt x="10490" y="12335"/>
                  </a:lnTo>
                  <a:lnTo>
                    <a:pt x="486" y="12335"/>
                  </a:lnTo>
                  <a:lnTo>
                    <a:pt x="486" y="11073"/>
                  </a:lnTo>
                  <a:lnTo>
                    <a:pt x="13404" y="11073"/>
                  </a:lnTo>
                  <a:lnTo>
                    <a:pt x="13404" y="12335"/>
                  </a:lnTo>
                  <a:lnTo>
                    <a:pt x="11170" y="12335"/>
                  </a:lnTo>
                  <a:lnTo>
                    <a:pt x="11073" y="12432"/>
                  </a:lnTo>
                  <a:lnTo>
                    <a:pt x="11073" y="12627"/>
                  </a:lnTo>
                  <a:lnTo>
                    <a:pt x="11267" y="12724"/>
                  </a:lnTo>
                  <a:lnTo>
                    <a:pt x="12433" y="12724"/>
                  </a:lnTo>
                  <a:lnTo>
                    <a:pt x="12433" y="13404"/>
                  </a:lnTo>
                  <a:lnTo>
                    <a:pt x="12530" y="13598"/>
                  </a:lnTo>
                  <a:lnTo>
                    <a:pt x="12627" y="13695"/>
                  </a:lnTo>
                  <a:lnTo>
                    <a:pt x="12724" y="13792"/>
                  </a:lnTo>
                  <a:lnTo>
                    <a:pt x="13598" y="13792"/>
                  </a:lnTo>
                  <a:lnTo>
                    <a:pt x="13695" y="13695"/>
                  </a:lnTo>
                  <a:lnTo>
                    <a:pt x="13792" y="13598"/>
                  </a:lnTo>
                  <a:lnTo>
                    <a:pt x="13792" y="13404"/>
                  </a:lnTo>
                  <a:lnTo>
                    <a:pt x="13792" y="5828"/>
                  </a:lnTo>
                  <a:lnTo>
                    <a:pt x="13890" y="5828"/>
                  </a:lnTo>
                  <a:lnTo>
                    <a:pt x="13792" y="3205"/>
                  </a:lnTo>
                  <a:lnTo>
                    <a:pt x="13792" y="3108"/>
                  </a:lnTo>
                  <a:lnTo>
                    <a:pt x="13695" y="2914"/>
                  </a:lnTo>
                  <a:lnTo>
                    <a:pt x="13598" y="2817"/>
                  </a:lnTo>
                  <a:lnTo>
                    <a:pt x="12724" y="2817"/>
                  </a:lnTo>
                  <a:lnTo>
                    <a:pt x="12627" y="2914"/>
                  </a:lnTo>
                  <a:lnTo>
                    <a:pt x="12530" y="3108"/>
                  </a:lnTo>
                  <a:lnTo>
                    <a:pt x="12433" y="3205"/>
                  </a:lnTo>
                  <a:lnTo>
                    <a:pt x="12433" y="3982"/>
                  </a:lnTo>
                  <a:lnTo>
                    <a:pt x="11850" y="3982"/>
                  </a:lnTo>
                  <a:lnTo>
                    <a:pt x="12141" y="3108"/>
                  </a:lnTo>
                  <a:lnTo>
                    <a:pt x="12141" y="2914"/>
                  </a:lnTo>
                  <a:lnTo>
                    <a:pt x="12044" y="2817"/>
                  </a:lnTo>
                  <a:lnTo>
                    <a:pt x="12335" y="2331"/>
                  </a:lnTo>
                  <a:lnTo>
                    <a:pt x="12433" y="1845"/>
                  </a:lnTo>
                  <a:lnTo>
                    <a:pt x="12530" y="1360"/>
                  </a:lnTo>
                  <a:lnTo>
                    <a:pt x="12530" y="1166"/>
                  </a:lnTo>
                  <a:lnTo>
                    <a:pt x="12433" y="1068"/>
                  </a:lnTo>
                  <a:lnTo>
                    <a:pt x="12141" y="1068"/>
                  </a:lnTo>
                  <a:lnTo>
                    <a:pt x="11461" y="1651"/>
                  </a:lnTo>
                  <a:lnTo>
                    <a:pt x="11267" y="777"/>
                  </a:lnTo>
                  <a:lnTo>
                    <a:pt x="10976" y="97"/>
                  </a:lnTo>
                  <a:lnTo>
                    <a:pt x="10879" y="0"/>
                  </a:lnTo>
                  <a:lnTo>
                    <a:pt x="10587" y="0"/>
                  </a:lnTo>
                  <a:lnTo>
                    <a:pt x="10490" y="97"/>
                  </a:lnTo>
                  <a:lnTo>
                    <a:pt x="10296" y="777"/>
                  </a:lnTo>
                  <a:lnTo>
                    <a:pt x="10102" y="1651"/>
                  </a:lnTo>
                  <a:lnTo>
                    <a:pt x="9422" y="1068"/>
                  </a:lnTo>
                  <a:lnTo>
                    <a:pt x="9130" y="1068"/>
                  </a:lnTo>
                  <a:lnTo>
                    <a:pt x="9033" y="1166"/>
                  </a:lnTo>
                  <a:lnTo>
                    <a:pt x="9033" y="1360"/>
                  </a:lnTo>
                  <a:lnTo>
                    <a:pt x="9130" y="1845"/>
                  </a:lnTo>
                  <a:lnTo>
                    <a:pt x="9227" y="2331"/>
                  </a:lnTo>
                  <a:lnTo>
                    <a:pt x="9519" y="2817"/>
                  </a:lnTo>
                  <a:lnTo>
                    <a:pt x="9422" y="2914"/>
                  </a:lnTo>
                  <a:lnTo>
                    <a:pt x="9422" y="3108"/>
                  </a:lnTo>
                  <a:lnTo>
                    <a:pt x="9713" y="3982"/>
                  </a:lnTo>
                  <a:lnTo>
                    <a:pt x="7965" y="3982"/>
                  </a:lnTo>
                  <a:lnTo>
                    <a:pt x="8256" y="3108"/>
                  </a:lnTo>
                  <a:lnTo>
                    <a:pt x="8256" y="2914"/>
                  </a:lnTo>
                  <a:lnTo>
                    <a:pt x="8159" y="2817"/>
                  </a:lnTo>
                  <a:lnTo>
                    <a:pt x="8450" y="2331"/>
                  </a:lnTo>
                  <a:lnTo>
                    <a:pt x="8645" y="1845"/>
                  </a:lnTo>
                  <a:lnTo>
                    <a:pt x="8645" y="1360"/>
                  </a:lnTo>
                  <a:lnTo>
                    <a:pt x="8645" y="1166"/>
                  </a:lnTo>
                  <a:lnTo>
                    <a:pt x="8547" y="1068"/>
                  </a:lnTo>
                  <a:lnTo>
                    <a:pt x="8256" y="1068"/>
                  </a:lnTo>
                  <a:lnTo>
                    <a:pt x="7576" y="1651"/>
                  </a:lnTo>
                  <a:lnTo>
                    <a:pt x="7382" y="777"/>
                  </a:lnTo>
                  <a:lnTo>
                    <a:pt x="7188" y="97"/>
                  </a:lnTo>
                  <a:lnTo>
                    <a:pt x="7091" y="0"/>
                  </a:lnTo>
                  <a:lnTo>
                    <a:pt x="6799" y="0"/>
                  </a:lnTo>
                  <a:lnTo>
                    <a:pt x="6702" y="97"/>
                  </a:lnTo>
                  <a:lnTo>
                    <a:pt x="6411" y="777"/>
                  </a:lnTo>
                  <a:lnTo>
                    <a:pt x="6314" y="1651"/>
                  </a:lnTo>
                  <a:lnTo>
                    <a:pt x="5537" y="1068"/>
                  </a:lnTo>
                  <a:lnTo>
                    <a:pt x="5342" y="1068"/>
                  </a:lnTo>
                  <a:lnTo>
                    <a:pt x="5245" y="1166"/>
                  </a:lnTo>
                  <a:lnTo>
                    <a:pt x="5148" y="1360"/>
                  </a:lnTo>
                  <a:lnTo>
                    <a:pt x="5245" y="1845"/>
                  </a:lnTo>
                  <a:lnTo>
                    <a:pt x="5439" y="2331"/>
                  </a:lnTo>
                  <a:lnTo>
                    <a:pt x="5731" y="2817"/>
                  </a:lnTo>
                  <a:lnTo>
                    <a:pt x="5537" y="2914"/>
                  </a:lnTo>
                  <a:lnTo>
                    <a:pt x="5634" y="3108"/>
                  </a:lnTo>
                  <a:lnTo>
                    <a:pt x="5925" y="3982"/>
                  </a:lnTo>
                  <a:lnTo>
                    <a:pt x="4080" y="3982"/>
                  </a:lnTo>
                  <a:lnTo>
                    <a:pt x="4371" y="3108"/>
                  </a:lnTo>
                  <a:lnTo>
                    <a:pt x="4468" y="2914"/>
                  </a:lnTo>
                  <a:lnTo>
                    <a:pt x="4274" y="2817"/>
                  </a:lnTo>
                  <a:lnTo>
                    <a:pt x="4565" y="2331"/>
                  </a:lnTo>
                  <a:lnTo>
                    <a:pt x="4760" y="1845"/>
                  </a:lnTo>
                  <a:lnTo>
                    <a:pt x="4857" y="1360"/>
                  </a:lnTo>
                  <a:lnTo>
                    <a:pt x="4760" y="1166"/>
                  </a:lnTo>
                  <a:lnTo>
                    <a:pt x="4662" y="1068"/>
                  </a:lnTo>
                  <a:lnTo>
                    <a:pt x="4468" y="1068"/>
                  </a:lnTo>
                  <a:lnTo>
                    <a:pt x="3691" y="1651"/>
                  </a:lnTo>
                  <a:lnTo>
                    <a:pt x="3594" y="777"/>
                  </a:lnTo>
                  <a:lnTo>
                    <a:pt x="3303" y="97"/>
                  </a:lnTo>
                  <a:lnTo>
                    <a:pt x="32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17"/>
            <p:cNvSpPr/>
            <p:nvPr/>
          </p:nvSpPr>
          <p:spPr>
            <a:xfrm>
              <a:off x="2345740" y="1344148"/>
              <a:ext cx="374092" cy="371480"/>
            </a:xfrm>
            <a:custGeom>
              <a:avLst/>
              <a:gdLst/>
              <a:ahLst/>
              <a:cxnLst/>
              <a:rect l="l" t="t" r="r" b="b"/>
              <a:pathLst>
                <a:path w="13890" h="13793" fill="none" extrusionOk="0">
                  <a:moveTo>
                    <a:pt x="13890" y="5828"/>
                  </a:moveTo>
                  <a:lnTo>
                    <a:pt x="13890" y="5828"/>
                  </a:lnTo>
                  <a:lnTo>
                    <a:pt x="13792" y="3205"/>
                  </a:lnTo>
                  <a:lnTo>
                    <a:pt x="13792" y="3205"/>
                  </a:lnTo>
                  <a:lnTo>
                    <a:pt x="13792" y="3108"/>
                  </a:lnTo>
                  <a:lnTo>
                    <a:pt x="13695" y="2914"/>
                  </a:lnTo>
                  <a:lnTo>
                    <a:pt x="13598" y="2817"/>
                  </a:lnTo>
                  <a:lnTo>
                    <a:pt x="13404" y="2817"/>
                  </a:lnTo>
                  <a:lnTo>
                    <a:pt x="12918" y="2817"/>
                  </a:lnTo>
                  <a:lnTo>
                    <a:pt x="12918" y="2817"/>
                  </a:lnTo>
                  <a:lnTo>
                    <a:pt x="12724" y="2817"/>
                  </a:lnTo>
                  <a:lnTo>
                    <a:pt x="12627" y="2914"/>
                  </a:lnTo>
                  <a:lnTo>
                    <a:pt x="12530" y="3108"/>
                  </a:lnTo>
                  <a:lnTo>
                    <a:pt x="12433" y="3205"/>
                  </a:lnTo>
                  <a:lnTo>
                    <a:pt x="12433" y="3982"/>
                  </a:lnTo>
                  <a:lnTo>
                    <a:pt x="11850" y="3982"/>
                  </a:lnTo>
                  <a:lnTo>
                    <a:pt x="12141" y="3108"/>
                  </a:lnTo>
                  <a:lnTo>
                    <a:pt x="12141" y="3108"/>
                  </a:lnTo>
                  <a:lnTo>
                    <a:pt x="12141" y="2914"/>
                  </a:lnTo>
                  <a:lnTo>
                    <a:pt x="12044" y="2817"/>
                  </a:lnTo>
                  <a:lnTo>
                    <a:pt x="12044" y="2817"/>
                  </a:lnTo>
                  <a:lnTo>
                    <a:pt x="12335" y="2331"/>
                  </a:lnTo>
                  <a:lnTo>
                    <a:pt x="12433" y="1845"/>
                  </a:lnTo>
                  <a:lnTo>
                    <a:pt x="12530" y="1360"/>
                  </a:lnTo>
                  <a:lnTo>
                    <a:pt x="12530" y="1360"/>
                  </a:lnTo>
                  <a:lnTo>
                    <a:pt x="12530" y="1166"/>
                  </a:lnTo>
                  <a:lnTo>
                    <a:pt x="12433" y="1068"/>
                  </a:lnTo>
                  <a:lnTo>
                    <a:pt x="12238" y="1068"/>
                  </a:lnTo>
                  <a:lnTo>
                    <a:pt x="12141" y="1068"/>
                  </a:lnTo>
                  <a:lnTo>
                    <a:pt x="11461" y="1651"/>
                  </a:lnTo>
                  <a:lnTo>
                    <a:pt x="11461" y="1651"/>
                  </a:lnTo>
                  <a:lnTo>
                    <a:pt x="11267" y="777"/>
                  </a:lnTo>
                  <a:lnTo>
                    <a:pt x="10976" y="97"/>
                  </a:lnTo>
                  <a:lnTo>
                    <a:pt x="10976" y="97"/>
                  </a:lnTo>
                  <a:lnTo>
                    <a:pt x="10879" y="0"/>
                  </a:lnTo>
                  <a:lnTo>
                    <a:pt x="10781" y="0"/>
                  </a:lnTo>
                  <a:lnTo>
                    <a:pt x="10587" y="0"/>
                  </a:lnTo>
                  <a:lnTo>
                    <a:pt x="10490" y="97"/>
                  </a:lnTo>
                  <a:lnTo>
                    <a:pt x="10490" y="97"/>
                  </a:lnTo>
                  <a:lnTo>
                    <a:pt x="10296" y="777"/>
                  </a:lnTo>
                  <a:lnTo>
                    <a:pt x="10102" y="1651"/>
                  </a:lnTo>
                  <a:lnTo>
                    <a:pt x="9422" y="1068"/>
                  </a:lnTo>
                  <a:lnTo>
                    <a:pt x="9422" y="1068"/>
                  </a:lnTo>
                  <a:lnTo>
                    <a:pt x="9325" y="1068"/>
                  </a:lnTo>
                  <a:lnTo>
                    <a:pt x="9130" y="1068"/>
                  </a:lnTo>
                  <a:lnTo>
                    <a:pt x="9033" y="1166"/>
                  </a:lnTo>
                  <a:lnTo>
                    <a:pt x="9033" y="1360"/>
                  </a:lnTo>
                  <a:lnTo>
                    <a:pt x="9033" y="1360"/>
                  </a:lnTo>
                  <a:lnTo>
                    <a:pt x="9130" y="1845"/>
                  </a:lnTo>
                  <a:lnTo>
                    <a:pt x="9227" y="2331"/>
                  </a:lnTo>
                  <a:lnTo>
                    <a:pt x="9519" y="2817"/>
                  </a:lnTo>
                  <a:lnTo>
                    <a:pt x="9519" y="2817"/>
                  </a:lnTo>
                  <a:lnTo>
                    <a:pt x="9422" y="2914"/>
                  </a:lnTo>
                  <a:lnTo>
                    <a:pt x="9422" y="3108"/>
                  </a:lnTo>
                  <a:lnTo>
                    <a:pt x="9713" y="3982"/>
                  </a:lnTo>
                  <a:lnTo>
                    <a:pt x="7965" y="3982"/>
                  </a:lnTo>
                  <a:lnTo>
                    <a:pt x="8256" y="3108"/>
                  </a:lnTo>
                  <a:lnTo>
                    <a:pt x="8256" y="3108"/>
                  </a:lnTo>
                  <a:lnTo>
                    <a:pt x="8256" y="2914"/>
                  </a:lnTo>
                  <a:lnTo>
                    <a:pt x="8159" y="2817"/>
                  </a:lnTo>
                  <a:lnTo>
                    <a:pt x="8159" y="2817"/>
                  </a:lnTo>
                  <a:lnTo>
                    <a:pt x="8450" y="2331"/>
                  </a:lnTo>
                  <a:lnTo>
                    <a:pt x="8645" y="1845"/>
                  </a:lnTo>
                  <a:lnTo>
                    <a:pt x="8645" y="1360"/>
                  </a:lnTo>
                  <a:lnTo>
                    <a:pt x="8645" y="1360"/>
                  </a:lnTo>
                  <a:lnTo>
                    <a:pt x="8645" y="1166"/>
                  </a:lnTo>
                  <a:lnTo>
                    <a:pt x="8547" y="1068"/>
                  </a:lnTo>
                  <a:lnTo>
                    <a:pt x="8450" y="1068"/>
                  </a:lnTo>
                  <a:lnTo>
                    <a:pt x="8256" y="1068"/>
                  </a:lnTo>
                  <a:lnTo>
                    <a:pt x="7576" y="1651"/>
                  </a:lnTo>
                  <a:lnTo>
                    <a:pt x="7576" y="1651"/>
                  </a:lnTo>
                  <a:lnTo>
                    <a:pt x="7382" y="777"/>
                  </a:lnTo>
                  <a:lnTo>
                    <a:pt x="7188" y="97"/>
                  </a:lnTo>
                  <a:lnTo>
                    <a:pt x="7188" y="97"/>
                  </a:lnTo>
                  <a:lnTo>
                    <a:pt x="7091" y="0"/>
                  </a:lnTo>
                  <a:lnTo>
                    <a:pt x="6896" y="0"/>
                  </a:lnTo>
                  <a:lnTo>
                    <a:pt x="6799" y="0"/>
                  </a:lnTo>
                  <a:lnTo>
                    <a:pt x="6702" y="97"/>
                  </a:lnTo>
                  <a:lnTo>
                    <a:pt x="6702" y="97"/>
                  </a:lnTo>
                  <a:lnTo>
                    <a:pt x="6411" y="777"/>
                  </a:lnTo>
                  <a:lnTo>
                    <a:pt x="6314" y="1651"/>
                  </a:lnTo>
                  <a:lnTo>
                    <a:pt x="5537" y="1068"/>
                  </a:lnTo>
                  <a:lnTo>
                    <a:pt x="5537" y="1068"/>
                  </a:lnTo>
                  <a:lnTo>
                    <a:pt x="5439" y="1068"/>
                  </a:lnTo>
                  <a:lnTo>
                    <a:pt x="5342" y="1068"/>
                  </a:lnTo>
                  <a:lnTo>
                    <a:pt x="5245" y="1166"/>
                  </a:lnTo>
                  <a:lnTo>
                    <a:pt x="5148" y="1360"/>
                  </a:lnTo>
                  <a:lnTo>
                    <a:pt x="5148" y="1360"/>
                  </a:lnTo>
                  <a:lnTo>
                    <a:pt x="5245" y="1845"/>
                  </a:lnTo>
                  <a:lnTo>
                    <a:pt x="5439" y="2331"/>
                  </a:lnTo>
                  <a:lnTo>
                    <a:pt x="5731" y="2817"/>
                  </a:lnTo>
                  <a:lnTo>
                    <a:pt x="5731" y="2817"/>
                  </a:lnTo>
                  <a:lnTo>
                    <a:pt x="5537" y="2914"/>
                  </a:lnTo>
                  <a:lnTo>
                    <a:pt x="5634" y="3108"/>
                  </a:lnTo>
                  <a:lnTo>
                    <a:pt x="5925" y="3982"/>
                  </a:lnTo>
                  <a:lnTo>
                    <a:pt x="4080" y="3982"/>
                  </a:lnTo>
                  <a:lnTo>
                    <a:pt x="4371" y="3108"/>
                  </a:lnTo>
                  <a:lnTo>
                    <a:pt x="4371" y="3108"/>
                  </a:lnTo>
                  <a:lnTo>
                    <a:pt x="4468" y="2914"/>
                  </a:lnTo>
                  <a:lnTo>
                    <a:pt x="4274" y="2817"/>
                  </a:lnTo>
                  <a:lnTo>
                    <a:pt x="4274" y="2817"/>
                  </a:lnTo>
                  <a:lnTo>
                    <a:pt x="4565" y="2331"/>
                  </a:lnTo>
                  <a:lnTo>
                    <a:pt x="4760" y="1845"/>
                  </a:lnTo>
                  <a:lnTo>
                    <a:pt x="4857" y="1360"/>
                  </a:lnTo>
                  <a:lnTo>
                    <a:pt x="4857" y="1360"/>
                  </a:lnTo>
                  <a:lnTo>
                    <a:pt x="4760" y="1166"/>
                  </a:lnTo>
                  <a:lnTo>
                    <a:pt x="4662" y="1068"/>
                  </a:lnTo>
                  <a:lnTo>
                    <a:pt x="4565" y="1068"/>
                  </a:lnTo>
                  <a:lnTo>
                    <a:pt x="4468" y="1068"/>
                  </a:lnTo>
                  <a:lnTo>
                    <a:pt x="3691" y="1651"/>
                  </a:lnTo>
                  <a:lnTo>
                    <a:pt x="3691" y="1651"/>
                  </a:lnTo>
                  <a:lnTo>
                    <a:pt x="3594" y="777"/>
                  </a:lnTo>
                  <a:lnTo>
                    <a:pt x="3303" y="97"/>
                  </a:lnTo>
                  <a:lnTo>
                    <a:pt x="3303" y="97"/>
                  </a:lnTo>
                  <a:lnTo>
                    <a:pt x="3205" y="0"/>
                  </a:lnTo>
                  <a:lnTo>
                    <a:pt x="3108" y="0"/>
                  </a:lnTo>
                  <a:lnTo>
                    <a:pt x="2914" y="0"/>
                  </a:lnTo>
                  <a:lnTo>
                    <a:pt x="2817" y="97"/>
                  </a:lnTo>
                  <a:lnTo>
                    <a:pt x="2817" y="97"/>
                  </a:lnTo>
                  <a:lnTo>
                    <a:pt x="2623" y="777"/>
                  </a:lnTo>
                  <a:lnTo>
                    <a:pt x="2428" y="1651"/>
                  </a:lnTo>
                  <a:lnTo>
                    <a:pt x="1749" y="1068"/>
                  </a:lnTo>
                  <a:lnTo>
                    <a:pt x="1749" y="1068"/>
                  </a:lnTo>
                  <a:lnTo>
                    <a:pt x="1554" y="1068"/>
                  </a:lnTo>
                  <a:lnTo>
                    <a:pt x="1457" y="1068"/>
                  </a:lnTo>
                  <a:lnTo>
                    <a:pt x="1360" y="1166"/>
                  </a:lnTo>
                  <a:lnTo>
                    <a:pt x="1360" y="1360"/>
                  </a:lnTo>
                  <a:lnTo>
                    <a:pt x="1360" y="1360"/>
                  </a:lnTo>
                  <a:lnTo>
                    <a:pt x="1360" y="1845"/>
                  </a:lnTo>
                  <a:lnTo>
                    <a:pt x="1554" y="2331"/>
                  </a:lnTo>
                  <a:lnTo>
                    <a:pt x="1846" y="2817"/>
                  </a:lnTo>
                  <a:lnTo>
                    <a:pt x="1846" y="2817"/>
                  </a:lnTo>
                  <a:lnTo>
                    <a:pt x="1749" y="2914"/>
                  </a:lnTo>
                  <a:lnTo>
                    <a:pt x="1749" y="3108"/>
                  </a:lnTo>
                  <a:lnTo>
                    <a:pt x="2040" y="3982"/>
                  </a:lnTo>
                  <a:lnTo>
                    <a:pt x="1360" y="3982"/>
                  </a:lnTo>
                  <a:lnTo>
                    <a:pt x="1360" y="3205"/>
                  </a:lnTo>
                  <a:lnTo>
                    <a:pt x="1360" y="3205"/>
                  </a:lnTo>
                  <a:lnTo>
                    <a:pt x="1360" y="3108"/>
                  </a:lnTo>
                  <a:lnTo>
                    <a:pt x="1263" y="2914"/>
                  </a:lnTo>
                  <a:lnTo>
                    <a:pt x="1166" y="2817"/>
                  </a:lnTo>
                  <a:lnTo>
                    <a:pt x="972" y="2817"/>
                  </a:lnTo>
                  <a:lnTo>
                    <a:pt x="389" y="2817"/>
                  </a:lnTo>
                  <a:lnTo>
                    <a:pt x="389" y="2817"/>
                  </a:lnTo>
                  <a:lnTo>
                    <a:pt x="292" y="2817"/>
                  </a:lnTo>
                  <a:lnTo>
                    <a:pt x="97" y="2914"/>
                  </a:lnTo>
                  <a:lnTo>
                    <a:pt x="0" y="3108"/>
                  </a:lnTo>
                  <a:lnTo>
                    <a:pt x="0" y="3205"/>
                  </a:lnTo>
                  <a:lnTo>
                    <a:pt x="0" y="3205"/>
                  </a:lnTo>
                  <a:lnTo>
                    <a:pt x="0" y="13404"/>
                  </a:lnTo>
                  <a:lnTo>
                    <a:pt x="0" y="13404"/>
                  </a:lnTo>
                  <a:lnTo>
                    <a:pt x="0" y="13598"/>
                  </a:lnTo>
                  <a:lnTo>
                    <a:pt x="97" y="13695"/>
                  </a:lnTo>
                  <a:lnTo>
                    <a:pt x="292" y="13792"/>
                  </a:lnTo>
                  <a:lnTo>
                    <a:pt x="389" y="13792"/>
                  </a:lnTo>
                  <a:lnTo>
                    <a:pt x="972" y="13792"/>
                  </a:lnTo>
                  <a:lnTo>
                    <a:pt x="972" y="13792"/>
                  </a:lnTo>
                  <a:lnTo>
                    <a:pt x="1166" y="13792"/>
                  </a:lnTo>
                  <a:lnTo>
                    <a:pt x="1263" y="13695"/>
                  </a:lnTo>
                  <a:lnTo>
                    <a:pt x="1360" y="13598"/>
                  </a:lnTo>
                  <a:lnTo>
                    <a:pt x="1360" y="13404"/>
                  </a:lnTo>
                  <a:lnTo>
                    <a:pt x="1360" y="12724"/>
                  </a:lnTo>
                  <a:lnTo>
                    <a:pt x="10296" y="12724"/>
                  </a:lnTo>
                  <a:lnTo>
                    <a:pt x="10296" y="12724"/>
                  </a:lnTo>
                  <a:lnTo>
                    <a:pt x="10490" y="12627"/>
                  </a:lnTo>
                  <a:lnTo>
                    <a:pt x="10587" y="12529"/>
                  </a:lnTo>
                  <a:lnTo>
                    <a:pt x="10587" y="12529"/>
                  </a:lnTo>
                  <a:lnTo>
                    <a:pt x="10490" y="12335"/>
                  </a:lnTo>
                  <a:lnTo>
                    <a:pt x="10296" y="12335"/>
                  </a:lnTo>
                  <a:lnTo>
                    <a:pt x="486" y="12335"/>
                  </a:lnTo>
                  <a:lnTo>
                    <a:pt x="486" y="11073"/>
                  </a:lnTo>
                  <a:lnTo>
                    <a:pt x="13404" y="11073"/>
                  </a:lnTo>
                  <a:lnTo>
                    <a:pt x="13404" y="12335"/>
                  </a:lnTo>
                  <a:lnTo>
                    <a:pt x="11267" y="12335"/>
                  </a:lnTo>
                  <a:lnTo>
                    <a:pt x="11267" y="12335"/>
                  </a:lnTo>
                  <a:lnTo>
                    <a:pt x="11170" y="12335"/>
                  </a:lnTo>
                  <a:lnTo>
                    <a:pt x="11073" y="12432"/>
                  </a:lnTo>
                  <a:lnTo>
                    <a:pt x="11073" y="12432"/>
                  </a:lnTo>
                  <a:lnTo>
                    <a:pt x="11073" y="12627"/>
                  </a:lnTo>
                  <a:lnTo>
                    <a:pt x="11267" y="12724"/>
                  </a:lnTo>
                  <a:lnTo>
                    <a:pt x="12433" y="12724"/>
                  </a:lnTo>
                  <a:lnTo>
                    <a:pt x="12433" y="13404"/>
                  </a:lnTo>
                  <a:lnTo>
                    <a:pt x="12433" y="13404"/>
                  </a:lnTo>
                  <a:lnTo>
                    <a:pt x="12530" y="13598"/>
                  </a:lnTo>
                  <a:lnTo>
                    <a:pt x="12627" y="13695"/>
                  </a:lnTo>
                  <a:lnTo>
                    <a:pt x="12724" y="13792"/>
                  </a:lnTo>
                  <a:lnTo>
                    <a:pt x="12918" y="13792"/>
                  </a:lnTo>
                  <a:lnTo>
                    <a:pt x="13404" y="13792"/>
                  </a:lnTo>
                  <a:lnTo>
                    <a:pt x="13404" y="13792"/>
                  </a:lnTo>
                  <a:lnTo>
                    <a:pt x="13598" y="13792"/>
                  </a:lnTo>
                  <a:lnTo>
                    <a:pt x="13695" y="13695"/>
                  </a:lnTo>
                  <a:lnTo>
                    <a:pt x="13792" y="13598"/>
                  </a:lnTo>
                  <a:lnTo>
                    <a:pt x="13792" y="13404"/>
                  </a:lnTo>
                  <a:lnTo>
                    <a:pt x="13792" y="13404"/>
                  </a:lnTo>
                  <a:lnTo>
                    <a:pt x="13792" y="5828"/>
                  </a:lnTo>
                  <a:lnTo>
                    <a:pt x="13792" y="5828"/>
                  </a:lnTo>
                  <a:lnTo>
                    <a:pt x="13890" y="5828"/>
                  </a:lnTo>
                  <a:lnTo>
                    <a:pt x="13890" y="5828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17"/>
            <p:cNvSpPr/>
            <p:nvPr/>
          </p:nvSpPr>
          <p:spPr>
            <a:xfrm>
              <a:off x="2612561" y="1610968"/>
              <a:ext cx="47105" cy="20953"/>
            </a:xfrm>
            <a:custGeom>
              <a:avLst/>
              <a:gdLst/>
              <a:ahLst/>
              <a:cxnLst/>
              <a:rect l="l" t="t" r="r" b="b"/>
              <a:pathLst>
                <a:path w="1749" h="778" fill="none" extrusionOk="0">
                  <a:moveTo>
                    <a:pt x="292" y="777"/>
                  </a:moveTo>
                  <a:lnTo>
                    <a:pt x="0" y="0"/>
                  </a:lnTo>
                  <a:lnTo>
                    <a:pt x="1749" y="0"/>
                  </a:lnTo>
                  <a:lnTo>
                    <a:pt x="1457" y="777"/>
                  </a:lnTo>
                  <a:lnTo>
                    <a:pt x="292" y="777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17"/>
            <p:cNvSpPr/>
            <p:nvPr/>
          </p:nvSpPr>
          <p:spPr>
            <a:xfrm>
              <a:off x="2507928" y="1610968"/>
              <a:ext cx="49717" cy="20953"/>
            </a:xfrm>
            <a:custGeom>
              <a:avLst/>
              <a:gdLst/>
              <a:ahLst/>
              <a:cxnLst/>
              <a:rect l="l" t="t" r="r" b="b"/>
              <a:pathLst>
                <a:path w="1846" h="778" fill="none" extrusionOk="0">
                  <a:moveTo>
                    <a:pt x="292" y="777"/>
                  </a:moveTo>
                  <a:lnTo>
                    <a:pt x="0" y="0"/>
                  </a:lnTo>
                  <a:lnTo>
                    <a:pt x="1846" y="0"/>
                  </a:lnTo>
                  <a:lnTo>
                    <a:pt x="1554" y="777"/>
                  </a:lnTo>
                  <a:lnTo>
                    <a:pt x="292" y="777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17"/>
            <p:cNvSpPr/>
            <p:nvPr/>
          </p:nvSpPr>
          <p:spPr>
            <a:xfrm>
              <a:off x="2497451" y="1569088"/>
              <a:ext cx="23566" cy="28818"/>
            </a:xfrm>
            <a:custGeom>
              <a:avLst/>
              <a:gdLst/>
              <a:ahLst/>
              <a:cxnLst/>
              <a:rect l="l" t="t" r="r" b="b"/>
              <a:pathLst>
                <a:path w="875" h="1070" fill="none" extrusionOk="0">
                  <a:moveTo>
                    <a:pt x="681" y="487"/>
                  </a:moveTo>
                  <a:lnTo>
                    <a:pt x="681" y="487"/>
                  </a:lnTo>
                  <a:lnTo>
                    <a:pt x="875" y="1069"/>
                  </a:lnTo>
                  <a:lnTo>
                    <a:pt x="583" y="1069"/>
                  </a:lnTo>
                  <a:lnTo>
                    <a:pt x="583" y="1069"/>
                  </a:lnTo>
                  <a:lnTo>
                    <a:pt x="292" y="875"/>
                  </a:lnTo>
                  <a:lnTo>
                    <a:pt x="195" y="584"/>
                  </a:lnTo>
                  <a:lnTo>
                    <a:pt x="1" y="1"/>
                  </a:lnTo>
                  <a:lnTo>
                    <a:pt x="681" y="487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17"/>
            <p:cNvSpPr/>
            <p:nvPr/>
          </p:nvSpPr>
          <p:spPr>
            <a:xfrm>
              <a:off x="2544529" y="1569088"/>
              <a:ext cx="23593" cy="28818"/>
            </a:xfrm>
            <a:custGeom>
              <a:avLst/>
              <a:gdLst/>
              <a:ahLst/>
              <a:cxnLst/>
              <a:rect l="l" t="t" r="r" b="b"/>
              <a:pathLst>
                <a:path w="876" h="1070" fill="none" extrusionOk="0">
                  <a:moveTo>
                    <a:pt x="875" y="1"/>
                  </a:moveTo>
                  <a:lnTo>
                    <a:pt x="875" y="1"/>
                  </a:lnTo>
                  <a:lnTo>
                    <a:pt x="681" y="584"/>
                  </a:lnTo>
                  <a:lnTo>
                    <a:pt x="487" y="875"/>
                  </a:lnTo>
                  <a:lnTo>
                    <a:pt x="195" y="1069"/>
                  </a:lnTo>
                  <a:lnTo>
                    <a:pt x="1" y="1069"/>
                  </a:lnTo>
                  <a:lnTo>
                    <a:pt x="1" y="1069"/>
                  </a:lnTo>
                  <a:lnTo>
                    <a:pt x="195" y="487"/>
                  </a:lnTo>
                  <a:lnTo>
                    <a:pt x="875" y="1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17"/>
            <p:cNvSpPr/>
            <p:nvPr/>
          </p:nvSpPr>
          <p:spPr>
            <a:xfrm>
              <a:off x="2523603" y="1542937"/>
              <a:ext cx="15729" cy="54969"/>
            </a:xfrm>
            <a:custGeom>
              <a:avLst/>
              <a:gdLst/>
              <a:ahLst/>
              <a:cxnLst/>
              <a:rect l="l" t="t" r="r" b="b"/>
              <a:pathLst>
                <a:path w="584" h="2041" fill="none" extrusionOk="0">
                  <a:moveTo>
                    <a:pt x="292" y="2040"/>
                  </a:moveTo>
                  <a:lnTo>
                    <a:pt x="292" y="2040"/>
                  </a:lnTo>
                  <a:lnTo>
                    <a:pt x="98" y="1652"/>
                  </a:lnTo>
                  <a:lnTo>
                    <a:pt x="1" y="1166"/>
                  </a:lnTo>
                  <a:lnTo>
                    <a:pt x="1" y="1166"/>
                  </a:lnTo>
                  <a:lnTo>
                    <a:pt x="98" y="583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487" y="583"/>
                  </a:lnTo>
                  <a:lnTo>
                    <a:pt x="584" y="1166"/>
                  </a:lnTo>
                  <a:lnTo>
                    <a:pt x="584" y="1166"/>
                  </a:lnTo>
                  <a:lnTo>
                    <a:pt x="487" y="1652"/>
                  </a:lnTo>
                  <a:lnTo>
                    <a:pt x="292" y="2040"/>
                  </a:lnTo>
                  <a:lnTo>
                    <a:pt x="292" y="2040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17"/>
            <p:cNvSpPr/>
            <p:nvPr/>
          </p:nvSpPr>
          <p:spPr>
            <a:xfrm>
              <a:off x="2358803" y="1461843"/>
              <a:ext cx="347941" cy="170079"/>
            </a:xfrm>
            <a:custGeom>
              <a:avLst/>
              <a:gdLst/>
              <a:ahLst/>
              <a:cxnLst/>
              <a:rect l="l" t="t" r="r" b="b"/>
              <a:pathLst>
                <a:path w="12919" h="6315" fill="none" extrusionOk="0">
                  <a:moveTo>
                    <a:pt x="7771" y="5440"/>
                  </a:moveTo>
                  <a:lnTo>
                    <a:pt x="7771" y="5440"/>
                  </a:lnTo>
                  <a:lnTo>
                    <a:pt x="7771" y="5246"/>
                  </a:lnTo>
                  <a:lnTo>
                    <a:pt x="7674" y="5149"/>
                  </a:lnTo>
                  <a:lnTo>
                    <a:pt x="7674" y="5149"/>
                  </a:lnTo>
                  <a:lnTo>
                    <a:pt x="7965" y="4663"/>
                  </a:lnTo>
                  <a:lnTo>
                    <a:pt x="8160" y="4177"/>
                  </a:lnTo>
                  <a:lnTo>
                    <a:pt x="8160" y="3692"/>
                  </a:lnTo>
                  <a:lnTo>
                    <a:pt x="8160" y="3692"/>
                  </a:lnTo>
                  <a:lnTo>
                    <a:pt x="8160" y="3497"/>
                  </a:lnTo>
                  <a:lnTo>
                    <a:pt x="8062" y="3400"/>
                  </a:lnTo>
                  <a:lnTo>
                    <a:pt x="7868" y="3400"/>
                  </a:lnTo>
                  <a:lnTo>
                    <a:pt x="7771" y="3497"/>
                  </a:lnTo>
                  <a:lnTo>
                    <a:pt x="7091" y="3983"/>
                  </a:lnTo>
                  <a:lnTo>
                    <a:pt x="7091" y="3983"/>
                  </a:lnTo>
                  <a:lnTo>
                    <a:pt x="6897" y="3109"/>
                  </a:lnTo>
                  <a:lnTo>
                    <a:pt x="6703" y="2526"/>
                  </a:lnTo>
                  <a:lnTo>
                    <a:pt x="6703" y="2526"/>
                  </a:lnTo>
                  <a:lnTo>
                    <a:pt x="6606" y="2332"/>
                  </a:lnTo>
                  <a:lnTo>
                    <a:pt x="6411" y="2332"/>
                  </a:lnTo>
                  <a:lnTo>
                    <a:pt x="6314" y="2332"/>
                  </a:lnTo>
                  <a:lnTo>
                    <a:pt x="6217" y="2526"/>
                  </a:lnTo>
                  <a:lnTo>
                    <a:pt x="6217" y="2526"/>
                  </a:lnTo>
                  <a:lnTo>
                    <a:pt x="5926" y="3109"/>
                  </a:lnTo>
                  <a:lnTo>
                    <a:pt x="5731" y="3983"/>
                  </a:lnTo>
                  <a:lnTo>
                    <a:pt x="5052" y="3497"/>
                  </a:lnTo>
                  <a:lnTo>
                    <a:pt x="5052" y="3497"/>
                  </a:lnTo>
                  <a:lnTo>
                    <a:pt x="4954" y="3400"/>
                  </a:lnTo>
                  <a:lnTo>
                    <a:pt x="4857" y="3400"/>
                  </a:lnTo>
                  <a:lnTo>
                    <a:pt x="4663" y="3497"/>
                  </a:lnTo>
                  <a:lnTo>
                    <a:pt x="4663" y="3692"/>
                  </a:lnTo>
                  <a:lnTo>
                    <a:pt x="4663" y="3692"/>
                  </a:lnTo>
                  <a:lnTo>
                    <a:pt x="4760" y="4177"/>
                  </a:lnTo>
                  <a:lnTo>
                    <a:pt x="4954" y="4663"/>
                  </a:lnTo>
                  <a:lnTo>
                    <a:pt x="5246" y="5149"/>
                  </a:lnTo>
                  <a:lnTo>
                    <a:pt x="5246" y="5149"/>
                  </a:lnTo>
                  <a:lnTo>
                    <a:pt x="5052" y="5343"/>
                  </a:lnTo>
                  <a:lnTo>
                    <a:pt x="5149" y="5440"/>
                  </a:lnTo>
                  <a:lnTo>
                    <a:pt x="5440" y="6314"/>
                  </a:lnTo>
                  <a:lnTo>
                    <a:pt x="3595" y="6314"/>
                  </a:lnTo>
                  <a:lnTo>
                    <a:pt x="3886" y="5440"/>
                  </a:lnTo>
                  <a:lnTo>
                    <a:pt x="3886" y="5440"/>
                  </a:lnTo>
                  <a:lnTo>
                    <a:pt x="3983" y="5246"/>
                  </a:lnTo>
                  <a:lnTo>
                    <a:pt x="3789" y="5149"/>
                  </a:lnTo>
                  <a:lnTo>
                    <a:pt x="3789" y="5149"/>
                  </a:lnTo>
                  <a:lnTo>
                    <a:pt x="4080" y="4663"/>
                  </a:lnTo>
                  <a:lnTo>
                    <a:pt x="4275" y="4177"/>
                  </a:lnTo>
                  <a:lnTo>
                    <a:pt x="4372" y="3692"/>
                  </a:lnTo>
                  <a:lnTo>
                    <a:pt x="4372" y="3692"/>
                  </a:lnTo>
                  <a:lnTo>
                    <a:pt x="4275" y="3497"/>
                  </a:lnTo>
                  <a:lnTo>
                    <a:pt x="4177" y="3400"/>
                  </a:lnTo>
                  <a:lnTo>
                    <a:pt x="4080" y="3400"/>
                  </a:lnTo>
                  <a:lnTo>
                    <a:pt x="3983" y="3497"/>
                  </a:lnTo>
                  <a:lnTo>
                    <a:pt x="3206" y="3983"/>
                  </a:lnTo>
                  <a:lnTo>
                    <a:pt x="3206" y="3983"/>
                  </a:lnTo>
                  <a:lnTo>
                    <a:pt x="3109" y="3109"/>
                  </a:lnTo>
                  <a:lnTo>
                    <a:pt x="2818" y="2526"/>
                  </a:lnTo>
                  <a:lnTo>
                    <a:pt x="2818" y="2526"/>
                  </a:lnTo>
                  <a:lnTo>
                    <a:pt x="2720" y="2332"/>
                  </a:lnTo>
                  <a:lnTo>
                    <a:pt x="2623" y="2332"/>
                  </a:lnTo>
                  <a:lnTo>
                    <a:pt x="2429" y="2332"/>
                  </a:lnTo>
                  <a:lnTo>
                    <a:pt x="2332" y="2526"/>
                  </a:lnTo>
                  <a:lnTo>
                    <a:pt x="2332" y="2526"/>
                  </a:lnTo>
                  <a:lnTo>
                    <a:pt x="2138" y="3109"/>
                  </a:lnTo>
                  <a:lnTo>
                    <a:pt x="1943" y="3983"/>
                  </a:lnTo>
                  <a:lnTo>
                    <a:pt x="1264" y="3497"/>
                  </a:lnTo>
                  <a:lnTo>
                    <a:pt x="1264" y="3497"/>
                  </a:lnTo>
                  <a:lnTo>
                    <a:pt x="1069" y="3400"/>
                  </a:lnTo>
                  <a:lnTo>
                    <a:pt x="875" y="3497"/>
                  </a:lnTo>
                  <a:lnTo>
                    <a:pt x="875" y="1652"/>
                  </a:lnTo>
                  <a:lnTo>
                    <a:pt x="2041" y="1652"/>
                  </a:lnTo>
                  <a:lnTo>
                    <a:pt x="2041" y="1652"/>
                  </a:lnTo>
                  <a:lnTo>
                    <a:pt x="2138" y="1555"/>
                  </a:lnTo>
                  <a:lnTo>
                    <a:pt x="2235" y="1458"/>
                  </a:lnTo>
                  <a:lnTo>
                    <a:pt x="2235" y="1458"/>
                  </a:lnTo>
                  <a:lnTo>
                    <a:pt x="2235" y="1263"/>
                  </a:lnTo>
                  <a:lnTo>
                    <a:pt x="2041" y="1166"/>
                  </a:lnTo>
                  <a:lnTo>
                    <a:pt x="1" y="1166"/>
                  </a:lnTo>
                  <a:lnTo>
                    <a:pt x="1" y="1"/>
                  </a:lnTo>
                  <a:lnTo>
                    <a:pt x="12919" y="1"/>
                  </a:lnTo>
                  <a:lnTo>
                    <a:pt x="12919" y="1166"/>
                  </a:lnTo>
                  <a:lnTo>
                    <a:pt x="3012" y="1166"/>
                  </a:lnTo>
                  <a:lnTo>
                    <a:pt x="3012" y="1166"/>
                  </a:lnTo>
                  <a:lnTo>
                    <a:pt x="2915" y="1263"/>
                  </a:lnTo>
                  <a:lnTo>
                    <a:pt x="2818" y="1361"/>
                  </a:lnTo>
                  <a:lnTo>
                    <a:pt x="2818" y="1361"/>
                  </a:lnTo>
                  <a:lnTo>
                    <a:pt x="2915" y="1555"/>
                  </a:lnTo>
                  <a:lnTo>
                    <a:pt x="3012" y="1652"/>
                  </a:lnTo>
                  <a:lnTo>
                    <a:pt x="11948" y="1652"/>
                  </a:lnTo>
                  <a:lnTo>
                    <a:pt x="11948" y="3497"/>
                  </a:lnTo>
                  <a:lnTo>
                    <a:pt x="11948" y="3497"/>
                  </a:lnTo>
                  <a:lnTo>
                    <a:pt x="11850" y="3400"/>
                  </a:lnTo>
                  <a:lnTo>
                    <a:pt x="11656" y="3497"/>
                  </a:lnTo>
                  <a:lnTo>
                    <a:pt x="10976" y="3983"/>
                  </a:lnTo>
                  <a:lnTo>
                    <a:pt x="10976" y="3983"/>
                  </a:lnTo>
                  <a:lnTo>
                    <a:pt x="10782" y="3109"/>
                  </a:lnTo>
                  <a:lnTo>
                    <a:pt x="10491" y="2526"/>
                  </a:lnTo>
                  <a:lnTo>
                    <a:pt x="10491" y="2526"/>
                  </a:lnTo>
                  <a:lnTo>
                    <a:pt x="10394" y="2332"/>
                  </a:lnTo>
                  <a:lnTo>
                    <a:pt x="10296" y="2332"/>
                  </a:lnTo>
                  <a:lnTo>
                    <a:pt x="10102" y="2332"/>
                  </a:lnTo>
                  <a:lnTo>
                    <a:pt x="10005" y="2526"/>
                  </a:lnTo>
                  <a:lnTo>
                    <a:pt x="10005" y="2526"/>
                  </a:lnTo>
                  <a:lnTo>
                    <a:pt x="9811" y="3109"/>
                  </a:lnTo>
                  <a:lnTo>
                    <a:pt x="9617" y="3983"/>
                  </a:lnTo>
                  <a:lnTo>
                    <a:pt x="8937" y="3497"/>
                  </a:lnTo>
                  <a:lnTo>
                    <a:pt x="8937" y="3497"/>
                  </a:lnTo>
                  <a:lnTo>
                    <a:pt x="8840" y="3400"/>
                  </a:lnTo>
                  <a:lnTo>
                    <a:pt x="8645" y="3400"/>
                  </a:lnTo>
                  <a:lnTo>
                    <a:pt x="8548" y="3497"/>
                  </a:lnTo>
                  <a:lnTo>
                    <a:pt x="8548" y="3692"/>
                  </a:lnTo>
                  <a:lnTo>
                    <a:pt x="8548" y="3692"/>
                  </a:lnTo>
                  <a:lnTo>
                    <a:pt x="8645" y="4177"/>
                  </a:lnTo>
                  <a:lnTo>
                    <a:pt x="8742" y="4663"/>
                  </a:lnTo>
                  <a:lnTo>
                    <a:pt x="9034" y="5149"/>
                  </a:lnTo>
                  <a:lnTo>
                    <a:pt x="9034" y="5149"/>
                  </a:lnTo>
                  <a:lnTo>
                    <a:pt x="8937" y="5246"/>
                  </a:lnTo>
                  <a:lnTo>
                    <a:pt x="8937" y="5440"/>
                  </a:lnTo>
                  <a:lnTo>
                    <a:pt x="9228" y="6314"/>
                  </a:lnTo>
                  <a:lnTo>
                    <a:pt x="7480" y="6314"/>
                  </a:lnTo>
                  <a:lnTo>
                    <a:pt x="7771" y="5440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17"/>
            <p:cNvSpPr/>
            <p:nvPr/>
          </p:nvSpPr>
          <p:spPr>
            <a:xfrm>
              <a:off x="2403295" y="1610968"/>
              <a:ext cx="49717" cy="20953"/>
            </a:xfrm>
            <a:custGeom>
              <a:avLst/>
              <a:gdLst/>
              <a:ahLst/>
              <a:cxnLst/>
              <a:rect l="l" t="t" r="r" b="b"/>
              <a:pathLst>
                <a:path w="1846" h="778" fill="none" extrusionOk="0">
                  <a:moveTo>
                    <a:pt x="291" y="777"/>
                  </a:moveTo>
                  <a:lnTo>
                    <a:pt x="0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845" y="0"/>
                  </a:lnTo>
                  <a:lnTo>
                    <a:pt x="1554" y="777"/>
                  </a:lnTo>
                  <a:lnTo>
                    <a:pt x="291" y="777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17"/>
            <p:cNvSpPr/>
            <p:nvPr/>
          </p:nvSpPr>
          <p:spPr>
            <a:xfrm>
              <a:off x="2382368" y="1571728"/>
              <a:ext cx="18314" cy="60194"/>
            </a:xfrm>
            <a:custGeom>
              <a:avLst/>
              <a:gdLst/>
              <a:ahLst/>
              <a:cxnLst/>
              <a:rect l="l" t="t" r="r" b="b"/>
              <a:pathLst>
                <a:path w="680" h="223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94" y="583"/>
                  </a:lnTo>
                  <a:lnTo>
                    <a:pt x="486" y="1069"/>
                  </a:lnTo>
                  <a:lnTo>
                    <a:pt x="486" y="1069"/>
                  </a:lnTo>
                  <a:lnTo>
                    <a:pt x="389" y="1263"/>
                  </a:lnTo>
                  <a:lnTo>
                    <a:pt x="389" y="1457"/>
                  </a:lnTo>
                  <a:lnTo>
                    <a:pt x="680" y="2234"/>
                  </a:lnTo>
                  <a:lnTo>
                    <a:pt x="0" y="2234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17"/>
            <p:cNvSpPr/>
            <p:nvPr/>
          </p:nvSpPr>
          <p:spPr>
            <a:xfrm>
              <a:off x="2392818" y="1569088"/>
              <a:ext cx="23566" cy="28818"/>
            </a:xfrm>
            <a:custGeom>
              <a:avLst/>
              <a:gdLst/>
              <a:ahLst/>
              <a:cxnLst/>
              <a:rect l="l" t="t" r="r" b="b"/>
              <a:pathLst>
                <a:path w="875" h="1070" fill="none" extrusionOk="0">
                  <a:moveTo>
                    <a:pt x="680" y="487"/>
                  </a:moveTo>
                  <a:lnTo>
                    <a:pt x="680" y="487"/>
                  </a:lnTo>
                  <a:lnTo>
                    <a:pt x="875" y="1069"/>
                  </a:lnTo>
                  <a:lnTo>
                    <a:pt x="583" y="1069"/>
                  </a:lnTo>
                  <a:lnTo>
                    <a:pt x="583" y="1069"/>
                  </a:lnTo>
                  <a:lnTo>
                    <a:pt x="389" y="875"/>
                  </a:lnTo>
                  <a:lnTo>
                    <a:pt x="195" y="584"/>
                  </a:lnTo>
                  <a:lnTo>
                    <a:pt x="1" y="1"/>
                  </a:lnTo>
                  <a:lnTo>
                    <a:pt x="680" y="487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17"/>
            <p:cNvSpPr/>
            <p:nvPr/>
          </p:nvSpPr>
          <p:spPr>
            <a:xfrm>
              <a:off x="2439896" y="1569088"/>
              <a:ext cx="23566" cy="28818"/>
            </a:xfrm>
            <a:custGeom>
              <a:avLst/>
              <a:gdLst/>
              <a:ahLst/>
              <a:cxnLst/>
              <a:rect l="l" t="t" r="r" b="b"/>
              <a:pathLst>
                <a:path w="875" h="1070" fill="none" extrusionOk="0">
                  <a:moveTo>
                    <a:pt x="875" y="1"/>
                  </a:moveTo>
                  <a:lnTo>
                    <a:pt x="875" y="1"/>
                  </a:lnTo>
                  <a:lnTo>
                    <a:pt x="681" y="584"/>
                  </a:lnTo>
                  <a:lnTo>
                    <a:pt x="486" y="875"/>
                  </a:lnTo>
                  <a:lnTo>
                    <a:pt x="292" y="1069"/>
                  </a:lnTo>
                  <a:lnTo>
                    <a:pt x="1" y="1069"/>
                  </a:lnTo>
                  <a:lnTo>
                    <a:pt x="1" y="1069"/>
                  </a:lnTo>
                  <a:lnTo>
                    <a:pt x="195" y="487"/>
                  </a:lnTo>
                  <a:lnTo>
                    <a:pt x="875" y="1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17"/>
            <p:cNvSpPr/>
            <p:nvPr/>
          </p:nvSpPr>
          <p:spPr>
            <a:xfrm>
              <a:off x="2421582" y="1542937"/>
              <a:ext cx="13116" cy="54969"/>
            </a:xfrm>
            <a:custGeom>
              <a:avLst/>
              <a:gdLst/>
              <a:ahLst/>
              <a:cxnLst/>
              <a:rect l="l" t="t" r="r" b="b"/>
              <a:pathLst>
                <a:path w="487" h="2041" fill="none" extrusionOk="0">
                  <a:moveTo>
                    <a:pt x="292" y="2040"/>
                  </a:moveTo>
                  <a:lnTo>
                    <a:pt x="292" y="2040"/>
                  </a:lnTo>
                  <a:lnTo>
                    <a:pt x="98" y="1652"/>
                  </a:lnTo>
                  <a:lnTo>
                    <a:pt x="1" y="1166"/>
                  </a:lnTo>
                  <a:lnTo>
                    <a:pt x="1" y="1166"/>
                  </a:lnTo>
                  <a:lnTo>
                    <a:pt x="98" y="583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389" y="583"/>
                  </a:lnTo>
                  <a:lnTo>
                    <a:pt x="487" y="1166"/>
                  </a:lnTo>
                  <a:lnTo>
                    <a:pt x="487" y="1166"/>
                  </a:lnTo>
                  <a:lnTo>
                    <a:pt x="389" y="1652"/>
                  </a:lnTo>
                  <a:lnTo>
                    <a:pt x="292" y="2040"/>
                  </a:lnTo>
                  <a:lnTo>
                    <a:pt x="292" y="2040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17"/>
            <p:cNvSpPr/>
            <p:nvPr/>
          </p:nvSpPr>
          <p:spPr>
            <a:xfrm>
              <a:off x="2649189" y="1569088"/>
              <a:ext cx="20953" cy="28818"/>
            </a:xfrm>
            <a:custGeom>
              <a:avLst/>
              <a:gdLst/>
              <a:ahLst/>
              <a:cxnLst/>
              <a:rect l="l" t="t" r="r" b="b"/>
              <a:pathLst>
                <a:path w="778" h="1070" fill="none" extrusionOk="0">
                  <a:moveTo>
                    <a:pt x="194" y="1069"/>
                  </a:moveTo>
                  <a:lnTo>
                    <a:pt x="0" y="1069"/>
                  </a:lnTo>
                  <a:lnTo>
                    <a:pt x="0" y="1069"/>
                  </a:lnTo>
                  <a:lnTo>
                    <a:pt x="194" y="487"/>
                  </a:lnTo>
                  <a:lnTo>
                    <a:pt x="777" y="1"/>
                  </a:lnTo>
                  <a:lnTo>
                    <a:pt x="777" y="1"/>
                  </a:lnTo>
                  <a:lnTo>
                    <a:pt x="680" y="584"/>
                  </a:lnTo>
                  <a:lnTo>
                    <a:pt x="486" y="875"/>
                  </a:lnTo>
                  <a:lnTo>
                    <a:pt x="194" y="1069"/>
                  </a:lnTo>
                  <a:lnTo>
                    <a:pt x="194" y="1069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17"/>
            <p:cNvSpPr/>
            <p:nvPr/>
          </p:nvSpPr>
          <p:spPr>
            <a:xfrm>
              <a:off x="2599471" y="1569088"/>
              <a:ext cx="23566" cy="28818"/>
            </a:xfrm>
            <a:custGeom>
              <a:avLst/>
              <a:gdLst/>
              <a:ahLst/>
              <a:cxnLst/>
              <a:rect l="l" t="t" r="r" b="b"/>
              <a:pathLst>
                <a:path w="875" h="1070" fill="none" extrusionOk="0">
                  <a:moveTo>
                    <a:pt x="681" y="1069"/>
                  </a:moveTo>
                  <a:lnTo>
                    <a:pt x="681" y="1069"/>
                  </a:lnTo>
                  <a:lnTo>
                    <a:pt x="389" y="875"/>
                  </a:lnTo>
                  <a:lnTo>
                    <a:pt x="195" y="584"/>
                  </a:lnTo>
                  <a:lnTo>
                    <a:pt x="1" y="1"/>
                  </a:lnTo>
                  <a:lnTo>
                    <a:pt x="681" y="487"/>
                  </a:lnTo>
                  <a:lnTo>
                    <a:pt x="681" y="487"/>
                  </a:lnTo>
                  <a:lnTo>
                    <a:pt x="875" y="1069"/>
                  </a:lnTo>
                  <a:lnTo>
                    <a:pt x="681" y="1069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17"/>
            <p:cNvSpPr/>
            <p:nvPr/>
          </p:nvSpPr>
          <p:spPr>
            <a:xfrm>
              <a:off x="2628262" y="1542937"/>
              <a:ext cx="15702" cy="54969"/>
            </a:xfrm>
            <a:custGeom>
              <a:avLst/>
              <a:gdLst/>
              <a:ahLst/>
              <a:cxnLst/>
              <a:rect l="l" t="t" r="r" b="b"/>
              <a:pathLst>
                <a:path w="583" h="2041" fill="none" extrusionOk="0">
                  <a:moveTo>
                    <a:pt x="291" y="2040"/>
                  </a:moveTo>
                  <a:lnTo>
                    <a:pt x="291" y="2040"/>
                  </a:lnTo>
                  <a:lnTo>
                    <a:pt x="97" y="1652"/>
                  </a:lnTo>
                  <a:lnTo>
                    <a:pt x="0" y="1166"/>
                  </a:lnTo>
                  <a:lnTo>
                    <a:pt x="0" y="1166"/>
                  </a:lnTo>
                  <a:lnTo>
                    <a:pt x="97" y="583"/>
                  </a:lnTo>
                  <a:lnTo>
                    <a:pt x="291" y="1"/>
                  </a:lnTo>
                  <a:lnTo>
                    <a:pt x="291" y="1"/>
                  </a:lnTo>
                  <a:lnTo>
                    <a:pt x="486" y="583"/>
                  </a:lnTo>
                  <a:lnTo>
                    <a:pt x="583" y="1166"/>
                  </a:lnTo>
                  <a:lnTo>
                    <a:pt x="583" y="1166"/>
                  </a:lnTo>
                  <a:lnTo>
                    <a:pt x="486" y="1652"/>
                  </a:lnTo>
                  <a:lnTo>
                    <a:pt x="291" y="2040"/>
                  </a:lnTo>
                  <a:lnTo>
                    <a:pt x="291" y="2040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17"/>
            <p:cNvSpPr/>
            <p:nvPr/>
          </p:nvSpPr>
          <p:spPr>
            <a:xfrm>
              <a:off x="2664863" y="1574340"/>
              <a:ext cx="15729" cy="57582"/>
            </a:xfrm>
            <a:custGeom>
              <a:avLst/>
              <a:gdLst/>
              <a:ahLst/>
              <a:cxnLst/>
              <a:rect l="l" t="t" r="r" b="b"/>
              <a:pathLst>
                <a:path w="584" h="2138" fill="none" extrusionOk="0">
                  <a:moveTo>
                    <a:pt x="292" y="1360"/>
                  </a:moveTo>
                  <a:lnTo>
                    <a:pt x="292" y="1360"/>
                  </a:lnTo>
                  <a:lnTo>
                    <a:pt x="292" y="1166"/>
                  </a:lnTo>
                  <a:lnTo>
                    <a:pt x="195" y="972"/>
                  </a:lnTo>
                  <a:lnTo>
                    <a:pt x="195" y="972"/>
                  </a:lnTo>
                  <a:lnTo>
                    <a:pt x="486" y="486"/>
                  </a:lnTo>
                  <a:lnTo>
                    <a:pt x="584" y="0"/>
                  </a:lnTo>
                  <a:lnTo>
                    <a:pt x="584" y="2137"/>
                  </a:lnTo>
                  <a:lnTo>
                    <a:pt x="1" y="2137"/>
                  </a:lnTo>
                  <a:lnTo>
                    <a:pt x="292" y="1360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17"/>
            <p:cNvSpPr/>
            <p:nvPr/>
          </p:nvSpPr>
          <p:spPr>
            <a:xfrm>
              <a:off x="2693654" y="1506308"/>
              <a:ext cx="13089" cy="125613"/>
            </a:xfrm>
            <a:custGeom>
              <a:avLst/>
              <a:gdLst/>
              <a:ahLst/>
              <a:cxnLst/>
              <a:rect l="l" t="t" r="r" b="b"/>
              <a:pathLst>
                <a:path w="486" h="4664" fill="none" extrusionOk="0">
                  <a:moveTo>
                    <a:pt x="0" y="1"/>
                  </a:moveTo>
                  <a:lnTo>
                    <a:pt x="486" y="1"/>
                  </a:lnTo>
                  <a:lnTo>
                    <a:pt x="486" y="4663"/>
                  </a:lnTo>
                  <a:lnTo>
                    <a:pt x="0" y="4663"/>
                  </a:ln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17"/>
            <p:cNvSpPr/>
            <p:nvPr/>
          </p:nvSpPr>
          <p:spPr>
            <a:xfrm>
              <a:off x="2693654" y="1430467"/>
              <a:ext cx="13089" cy="20953"/>
            </a:xfrm>
            <a:custGeom>
              <a:avLst/>
              <a:gdLst/>
              <a:ahLst/>
              <a:cxnLst/>
              <a:rect l="l" t="t" r="r" b="b"/>
              <a:pathLst>
                <a:path w="486" h="778" fill="none" extrusionOk="0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486" y="97"/>
                  </a:lnTo>
                  <a:lnTo>
                    <a:pt x="486" y="777"/>
                  </a:lnTo>
                  <a:lnTo>
                    <a:pt x="0" y="777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17"/>
            <p:cNvSpPr/>
            <p:nvPr/>
          </p:nvSpPr>
          <p:spPr>
            <a:xfrm>
              <a:off x="2649189" y="1388613"/>
              <a:ext cx="20953" cy="28791"/>
            </a:xfrm>
            <a:custGeom>
              <a:avLst/>
              <a:gdLst/>
              <a:ahLst/>
              <a:cxnLst/>
              <a:rect l="l" t="t" r="r" b="b"/>
              <a:pathLst>
                <a:path w="778" h="1069" fill="none" extrusionOk="0">
                  <a:moveTo>
                    <a:pt x="194" y="1069"/>
                  </a:moveTo>
                  <a:lnTo>
                    <a:pt x="0" y="1069"/>
                  </a:lnTo>
                  <a:lnTo>
                    <a:pt x="0" y="1069"/>
                  </a:lnTo>
                  <a:lnTo>
                    <a:pt x="194" y="486"/>
                  </a:lnTo>
                  <a:lnTo>
                    <a:pt x="777" y="0"/>
                  </a:lnTo>
                  <a:lnTo>
                    <a:pt x="777" y="0"/>
                  </a:lnTo>
                  <a:lnTo>
                    <a:pt x="680" y="583"/>
                  </a:lnTo>
                  <a:lnTo>
                    <a:pt x="486" y="874"/>
                  </a:lnTo>
                  <a:lnTo>
                    <a:pt x="194" y="1069"/>
                  </a:lnTo>
                  <a:lnTo>
                    <a:pt x="194" y="1069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17"/>
            <p:cNvSpPr/>
            <p:nvPr/>
          </p:nvSpPr>
          <p:spPr>
            <a:xfrm>
              <a:off x="2628262" y="1362435"/>
              <a:ext cx="15702" cy="54969"/>
            </a:xfrm>
            <a:custGeom>
              <a:avLst/>
              <a:gdLst/>
              <a:ahLst/>
              <a:cxnLst/>
              <a:rect l="l" t="t" r="r" b="b"/>
              <a:pathLst>
                <a:path w="583" h="2041" fill="none" extrusionOk="0">
                  <a:moveTo>
                    <a:pt x="291" y="1"/>
                  </a:moveTo>
                  <a:lnTo>
                    <a:pt x="291" y="1"/>
                  </a:lnTo>
                  <a:lnTo>
                    <a:pt x="486" y="584"/>
                  </a:lnTo>
                  <a:lnTo>
                    <a:pt x="583" y="1166"/>
                  </a:lnTo>
                  <a:lnTo>
                    <a:pt x="583" y="1166"/>
                  </a:lnTo>
                  <a:lnTo>
                    <a:pt x="486" y="1652"/>
                  </a:lnTo>
                  <a:lnTo>
                    <a:pt x="291" y="2041"/>
                  </a:lnTo>
                  <a:lnTo>
                    <a:pt x="291" y="2041"/>
                  </a:lnTo>
                  <a:lnTo>
                    <a:pt x="97" y="1652"/>
                  </a:lnTo>
                  <a:lnTo>
                    <a:pt x="0" y="1166"/>
                  </a:lnTo>
                  <a:lnTo>
                    <a:pt x="0" y="1166"/>
                  </a:lnTo>
                  <a:lnTo>
                    <a:pt x="97" y="584"/>
                  </a:lnTo>
                  <a:lnTo>
                    <a:pt x="291" y="1"/>
                  </a:lnTo>
                  <a:lnTo>
                    <a:pt x="291" y="1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17"/>
            <p:cNvSpPr/>
            <p:nvPr/>
          </p:nvSpPr>
          <p:spPr>
            <a:xfrm>
              <a:off x="2599471" y="1388613"/>
              <a:ext cx="23566" cy="28791"/>
            </a:xfrm>
            <a:custGeom>
              <a:avLst/>
              <a:gdLst/>
              <a:ahLst/>
              <a:cxnLst/>
              <a:rect l="l" t="t" r="r" b="b"/>
              <a:pathLst>
                <a:path w="875" h="1069" fill="none" extrusionOk="0">
                  <a:moveTo>
                    <a:pt x="681" y="486"/>
                  </a:moveTo>
                  <a:lnTo>
                    <a:pt x="681" y="486"/>
                  </a:lnTo>
                  <a:lnTo>
                    <a:pt x="875" y="1069"/>
                  </a:lnTo>
                  <a:lnTo>
                    <a:pt x="681" y="1069"/>
                  </a:lnTo>
                  <a:lnTo>
                    <a:pt x="681" y="1069"/>
                  </a:lnTo>
                  <a:lnTo>
                    <a:pt x="389" y="874"/>
                  </a:lnTo>
                  <a:lnTo>
                    <a:pt x="195" y="583"/>
                  </a:lnTo>
                  <a:lnTo>
                    <a:pt x="1" y="0"/>
                  </a:lnTo>
                  <a:lnTo>
                    <a:pt x="681" y="486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17"/>
            <p:cNvSpPr/>
            <p:nvPr/>
          </p:nvSpPr>
          <p:spPr>
            <a:xfrm>
              <a:off x="2609948" y="1427854"/>
              <a:ext cx="49717" cy="23566"/>
            </a:xfrm>
            <a:custGeom>
              <a:avLst/>
              <a:gdLst/>
              <a:ahLst/>
              <a:cxnLst/>
              <a:rect l="l" t="t" r="r" b="b"/>
              <a:pathLst>
                <a:path w="1846" h="875" fill="none" extrusionOk="0">
                  <a:moveTo>
                    <a:pt x="0" y="0"/>
                  </a:moveTo>
                  <a:lnTo>
                    <a:pt x="1846" y="0"/>
                  </a:lnTo>
                  <a:lnTo>
                    <a:pt x="1554" y="874"/>
                  </a:lnTo>
                  <a:lnTo>
                    <a:pt x="292" y="874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17"/>
            <p:cNvSpPr/>
            <p:nvPr/>
          </p:nvSpPr>
          <p:spPr>
            <a:xfrm>
              <a:off x="2544529" y="1388613"/>
              <a:ext cx="23593" cy="28791"/>
            </a:xfrm>
            <a:custGeom>
              <a:avLst/>
              <a:gdLst/>
              <a:ahLst/>
              <a:cxnLst/>
              <a:rect l="l" t="t" r="r" b="b"/>
              <a:pathLst>
                <a:path w="876" h="1069" fill="none" extrusionOk="0">
                  <a:moveTo>
                    <a:pt x="292" y="1069"/>
                  </a:moveTo>
                  <a:lnTo>
                    <a:pt x="1" y="1069"/>
                  </a:lnTo>
                  <a:lnTo>
                    <a:pt x="1" y="1069"/>
                  </a:lnTo>
                  <a:lnTo>
                    <a:pt x="195" y="486"/>
                  </a:lnTo>
                  <a:lnTo>
                    <a:pt x="875" y="0"/>
                  </a:lnTo>
                  <a:lnTo>
                    <a:pt x="875" y="0"/>
                  </a:lnTo>
                  <a:lnTo>
                    <a:pt x="681" y="583"/>
                  </a:lnTo>
                  <a:lnTo>
                    <a:pt x="487" y="874"/>
                  </a:lnTo>
                  <a:lnTo>
                    <a:pt x="292" y="1069"/>
                  </a:lnTo>
                  <a:lnTo>
                    <a:pt x="292" y="1069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17"/>
            <p:cNvSpPr/>
            <p:nvPr/>
          </p:nvSpPr>
          <p:spPr>
            <a:xfrm>
              <a:off x="2526242" y="1362435"/>
              <a:ext cx="13089" cy="54969"/>
            </a:xfrm>
            <a:custGeom>
              <a:avLst/>
              <a:gdLst/>
              <a:ahLst/>
              <a:cxnLst/>
              <a:rect l="l" t="t" r="r" b="b"/>
              <a:pathLst>
                <a:path w="486" h="2041" fill="none" extrusionOk="0">
                  <a:moveTo>
                    <a:pt x="194" y="1"/>
                  </a:moveTo>
                  <a:lnTo>
                    <a:pt x="194" y="1"/>
                  </a:lnTo>
                  <a:lnTo>
                    <a:pt x="389" y="584"/>
                  </a:lnTo>
                  <a:lnTo>
                    <a:pt x="486" y="1166"/>
                  </a:lnTo>
                  <a:lnTo>
                    <a:pt x="486" y="1166"/>
                  </a:lnTo>
                  <a:lnTo>
                    <a:pt x="389" y="1652"/>
                  </a:lnTo>
                  <a:lnTo>
                    <a:pt x="194" y="2041"/>
                  </a:lnTo>
                  <a:lnTo>
                    <a:pt x="194" y="2041"/>
                  </a:lnTo>
                  <a:lnTo>
                    <a:pt x="0" y="1652"/>
                  </a:lnTo>
                  <a:lnTo>
                    <a:pt x="0" y="1166"/>
                  </a:lnTo>
                  <a:lnTo>
                    <a:pt x="0" y="1166"/>
                  </a:lnTo>
                  <a:lnTo>
                    <a:pt x="0" y="584"/>
                  </a:lnTo>
                  <a:lnTo>
                    <a:pt x="194" y="1"/>
                  </a:lnTo>
                  <a:lnTo>
                    <a:pt x="194" y="1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17"/>
            <p:cNvSpPr/>
            <p:nvPr/>
          </p:nvSpPr>
          <p:spPr>
            <a:xfrm>
              <a:off x="2497451" y="1388613"/>
              <a:ext cx="23566" cy="28791"/>
            </a:xfrm>
            <a:custGeom>
              <a:avLst/>
              <a:gdLst/>
              <a:ahLst/>
              <a:cxnLst/>
              <a:rect l="l" t="t" r="r" b="b"/>
              <a:pathLst>
                <a:path w="875" h="1069" fill="none" extrusionOk="0">
                  <a:moveTo>
                    <a:pt x="681" y="486"/>
                  </a:moveTo>
                  <a:lnTo>
                    <a:pt x="681" y="486"/>
                  </a:lnTo>
                  <a:lnTo>
                    <a:pt x="875" y="1069"/>
                  </a:lnTo>
                  <a:lnTo>
                    <a:pt x="583" y="1069"/>
                  </a:lnTo>
                  <a:lnTo>
                    <a:pt x="583" y="1069"/>
                  </a:lnTo>
                  <a:lnTo>
                    <a:pt x="389" y="874"/>
                  </a:lnTo>
                  <a:lnTo>
                    <a:pt x="195" y="583"/>
                  </a:lnTo>
                  <a:lnTo>
                    <a:pt x="1" y="0"/>
                  </a:lnTo>
                  <a:lnTo>
                    <a:pt x="681" y="486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17"/>
            <p:cNvSpPr/>
            <p:nvPr/>
          </p:nvSpPr>
          <p:spPr>
            <a:xfrm>
              <a:off x="2507928" y="1427854"/>
              <a:ext cx="49717" cy="23566"/>
            </a:xfrm>
            <a:custGeom>
              <a:avLst/>
              <a:gdLst/>
              <a:ahLst/>
              <a:cxnLst/>
              <a:rect l="l" t="t" r="r" b="b"/>
              <a:pathLst>
                <a:path w="1846" h="875" fill="none" extrusionOk="0">
                  <a:moveTo>
                    <a:pt x="0" y="0"/>
                  </a:moveTo>
                  <a:lnTo>
                    <a:pt x="1846" y="0"/>
                  </a:lnTo>
                  <a:lnTo>
                    <a:pt x="1554" y="874"/>
                  </a:lnTo>
                  <a:lnTo>
                    <a:pt x="292" y="874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17"/>
            <p:cNvSpPr/>
            <p:nvPr/>
          </p:nvSpPr>
          <p:spPr>
            <a:xfrm>
              <a:off x="2439896" y="1388613"/>
              <a:ext cx="23566" cy="28791"/>
            </a:xfrm>
            <a:custGeom>
              <a:avLst/>
              <a:gdLst/>
              <a:ahLst/>
              <a:cxnLst/>
              <a:rect l="l" t="t" r="r" b="b"/>
              <a:pathLst>
                <a:path w="875" h="1069" fill="none" extrusionOk="0">
                  <a:moveTo>
                    <a:pt x="292" y="1069"/>
                  </a:moveTo>
                  <a:lnTo>
                    <a:pt x="1" y="1069"/>
                  </a:lnTo>
                  <a:lnTo>
                    <a:pt x="1" y="1069"/>
                  </a:lnTo>
                  <a:lnTo>
                    <a:pt x="195" y="486"/>
                  </a:lnTo>
                  <a:lnTo>
                    <a:pt x="875" y="0"/>
                  </a:lnTo>
                  <a:lnTo>
                    <a:pt x="875" y="0"/>
                  </a:lnTo>
                  <a:lnTo>
                    <a:pt x="681" y="583"/>
                  </a:lnTo>
                  <a:lnTo>
                    <a:pt x="486" y="874"/>
                  </a:lnTo>
                  <a:lnTo>
                    <a:pt x="292" y="1069"/>
                  </a:lnTo>
                  <a:lnTo>
                    <a:pt x="292" y="1069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17"/>
            <p:cNvSpPr/>
            <p:nvPr/>
          </p:nvSpPr>
          <p:spPr>
            <a:xfrm>
              <a:off x="2421582" y="1362435"/>
              <a:ext cx="13116" cy="54969"/>
            </a:xfrm>
            <a:custGeom>
              <a:avLst/>
              <a:gdLst/>
              <a:ahLst/>
              <a:cxnLst/>
              <a:rect l="l" t="t" r="r" b="b"/>
              <a:pathLst>
                <a:path w="487" h="2041" fill="none" extrusionOk="0">
                  <a:moveTo>
                    <a:pt x="292" y="1"/>
                  </a:moveTo>
                  <a:lnTo>
                    <a:pt x="292" y="1"/>
                  </a:lnTo>
                  <a:lnTo>
                    <a:pt x="389" y="584"/>
                  </a:lnTo>
                  <a:lnTo>
                    <a:pt x="487" y="1166"/>
                  </a:lnTo>
                  <a:lnTo>
                    <a:pt x="487" y="1166"/>
                  </a:lnTo>
                  <a:lnTo>
                    <a:pt x="389" y="1652"/>
                  </a:lnTo>
                  <a:lnTo>
                    <a:pt x="292" y="2041"/>
                  </a:lnTo>
                  <a:lnTo>
                    <a:pt x="292" y="2041"/>
                  </a:lnTo>
                  <a:lnTo>
                    <a:pt x="98" y="1652"/>
                  </a:lnTo>
                  <a:lnTo>
                    <a:pt x="1" y="1166"/>
                  </a:lnTo>
                  <a:lnTo>
                    <a:pt x="1" y="1166"/>
                  </a:lnTo>
                  <a:lnTo>
                    <a:pt x="98" y="584"/>
                  </a:lnTo>
                  <a:lnTo>
                    <a:pt x="292" y="1"/>
                  </a:lnTo>
                  <a:lnTo>
                    <a:pt x="292" y="1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17"/>
            <p:cNvSpPr/>
            <p:nvPr/>
          </p:nvSpPr>
          <p:spPr>
            <a:xfrm>
              <a:off x="2392818" y="1388613"/>
              <a:ext cx="23566" cy="28791"/>
            </a:xfrm>
            <a:custGeom>
              <a:avLst/>
              <a:gdLst/>
              <a:ahLst/>
              <a:cxnLst/>
              <a:rect l="l" t="t" r="r" b="b"/>
              <a:pathLst>
                <a:path w="875" h="1069" fill="none" extrusionOk="0">
                  <a:moveTo>
                    <a:pt x="680" y="486"/>
                  </a:moveTo>
                  <a:lnTo>
                    <a:pt x="680" y="486"/>
                  </a:lnTo>
                  <a:lnTo>
                    <a:pt x="875" y="1069"/>
                  </a:lnTo>
                  <a:lnTo>
                    <a:pt x="583" y="1069"/>
                  </a:lnTo>
                  <a:lnTo>
                    <a:pt x="583" y="1069"/>
                  </a:lnTo>
                  <a:lnTo>
                    <a:pt x="389" y="874"/>
                  </a:lnTo>
                  <a:lnTo>
                    <a:pt x="195" y="583"/>
                  </a:lnTo>
                  <a:lnTo>
                    <a:pt x="1" y="0"/>
                  </a:lnTo>
                  <a:lnTo>
                    <a:pt x="680" y="486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17"/>
            <p:cNvSpPr/>
            <p:nvPr/>
          </p:nvSpPr>
          <p:spPr>
            <a:xfrm>
              <a:off x="2403295" y="1427854"/>
              <a:ext cx="49717" cy="23566"/>
            </a:xfrm>
            <a:custGeom>
              <a:avLst/>
              <a:gdLst/>
              <a:ahLst/>
              <a:cxnLst/>
              <a:rect l="l" t="t" r="r" b="b"/>
              <a:pathLst>
                <a:path w="1846" h="875" fill="none" extrusionOk="0">
                  <a:moveTo>
                    <a:pt x="0" y="0"/>
                  </a:moveTo>
                  <a:lnTo>
                    <a:pt x="1845" y="0"/>
                  </a:lnTo>
                  <a:lnTo>
                    <a:pt x="1554" y="874"/>
                  </a:lnTo>
                  <a:lnTo>
                    <a:pt x="291" y="874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17"/>
            <p:cNvSpPr/>
            <p:nvPr/>
          </p:nvSpPr>
          <p:spPr>
            <a:xfrm>
              <a:off x="2356190" y="1430467"/>
              <a:ext cx="15729" cy="20953"/>
            </a:xfrm>
            <a:custGeom>
              <a:avLst/>
              <a:gdLst/>
              <a:ahLst/>
              <a:cxnLst/>
              <a:rect l="l" t="t" r="r" b="b"/>
              <a:pathLst>
                <a:path w="584" h="778" fill="none" extrusionOk="0">
                  <a:moveTo>
                    <a:pt x="1" y="0"/>
                  </a:moveTo>
                  <a:lnTo>
                    <a:pt x="584" y="0"/>
                  </a:lnTo>
                  <a:lnTo>
                    <a:pt x="584" y="0"/>
                  </a:lnTo>
                  <a:lnTo>
                    <a:pt x="584" y="97"/>
                  </a:lnTo>
                  <a:lnTo>
                    <a:pt x="584" y="777"/>
                  </a:lnTo>
                  <a:lnTo>
                    <a:pt x="1" y="777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17"/>
            <p:cNvSpPr/>
            <p:nvPr/>
          </p:nvSpPr>
          <p:spPr>
            <a:xfrm>
              <a:off x="2356190" y="1686810"/>
              <a:ext cx="15729" cy="18341"/>
            </a:xfrm>
            <a:custGeom>
              <a:avLst/>
              <a:gdLst/>
              <a:ahLst/>
              <a:cxnLst/>
              <a:rect l="l" t="t" r="r" b="b"/>
              <a:pathLst>
                <a:path w="584" h="681" fill="none" extrusionOk="0">
                  <a:moveTo>
                    <a:pt x="584" y="1"/>
                  </a:moveTo>
                  <a:lnTo>
                    <a:pt x="584" y="681"/>
                  </a:lnTo>
                  <a:lnTo>
                    <a:pt x="584" y="681"/>
                  </a:lnTo>
                  <a:lnTo>
                    <a:pt x="584" y="681"/>
                  </a:lnTo>
                  <a:lnTo>
                    <a:pt x="1" y="681"/>
                  </a:lnTo>
                  <a:lnTo>
                    <a:pt x="1" y="681"/>
                  </a:lnTo>
                  <a:lnTo>
                    <a:pt x="1" y="681"/>
                  </a:lnTo>
                  <a:lnTo>
                    <a:pt x="1" y="1"/>
                  </a:lnTo>
                  <a:lnTo>
                    <a:pt x="584" y="1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17"/>
            <p:cNvSpPr/>
            <p:nvPr/>
          </p:nvSpPr>
          <p:spPr>
            <a:xfrm>
              <a:off x="2356190" y="1506308"/>
              <a:ext cx="15729" cy="125613"/>
            </a:xfrm>
            <a:custGeom>
              <a:avLst/>
              <a:gdLst/>
              <a:ahLst/>
              <a:cxnLst/>
              <a:rect l="l" t="t" r="r" b="b"/>
              <a:pathLst>
                <a:path w="584" h="4664" fill="none" extrusionOk="0">
                  <a:moveTo>
                    <a:pt x="1" y="4663"/>
                  </a:moveTo>
                  <a:lnTo>
                    <a:pt x="1" y="1"/>
                  </a:lnTo>
                  <a:lnTo>
                    <a:pt x="584" y="1"/>
                  </a:lnTo>
                  <a:lnTo>
                    <a:pt x="584" y="4663"/>
                  </a:lnTo>
                  <a:lnTo>
                    <a:pt x="1" y="4663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17"/>
            <p:cNvSpPr/>
            <p:nvPr/>
          </p:nvSpPr>
          <p:spPr>
            <a:xfrm>
              <a:off x="2693654" y="1686810"/>
              <a:ext cx="13089" cy="18341"/>
            </a:xfrm>
            <a:custGeom>
              <a:avLst/>
              <a:gdLst/>
              <a:ahLst/>
              <a:cxnLst/>
              <a:rect l="l" t="t" r="r" b="b"/>
              <a:pathLst>
                <a:path w="486" h="681" fill="none" extrusionOk="0">
                  <a:moveTo>
                    <a:pt x="486" y="681"/>
                  </a:moveTo>
                  <a:lnTo>
                    <a:pt x="0" y="681"/>
                  </a:lnTo>
                  <a:lnTo>
                    <a:pt x="0" y="681"/>
                  </a:lnTo>
                  <a:lnTo>
                    <a:pt x="0" y="681"/>
                  </a:lnTo>
                  <a:lnTo>
                    <a:pt x="0" y="1"/>
                  </a:lnTo>
                  <a:lnTo>
                    <a:pt x="486" y="1"/>
                  </a:lnTo>
                  <a:lnTo>
                    <a:pt x="486" y="681"/>
                  </a:lnTo>
                  <a:lnTo>
                    <a:pt x="486" y="681"/>
                  </a:lnTo>
                  <a:lnTo>
                    <a:pt x="486" y="681"/>
                  </a:lnTo>
                  <a:lnTo>
                    <a:pt x="486" y="681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17"/>
            <p:cNvSpPr/>
            <p:nvPr/>
          </p:nvSpPr>
          <p:spPr>
            <a:xfrm>
              <a:off x="2706717" y="170512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945;p117">
            <a:extLst>
              <a:ext uri="{FF2B5EF4-FFF2-40B4-BE49-F238E27FC236}">
                <a16:creationId xmlns:a16="http://schemas.microsoft.com/office/drawing/2014/main" id="{27D87587-E291-4FCF-ABC7-1AD3B7336D32}"/>
              </a:ext>
            </a:extLst>
          </p:cNvPr>
          <p:cNvSpPr/>
          <p:nvPr/>
        </p:nvSpPr>
        <p:spPr>
          <a:xfrm rot="10800000">
            <a:off x="5872087" y="2847834"/>
            <a:ext cx="1243500" cy="22359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5072;p153">
            <a:extLst>
              <a:ext uri="{FF2B5EF4-FFF2-40B4-BE49-F238E27FC236}">
                <a16:creationId xmlns:a16="http://schemas.microsoft.com/office/drawing/2014/main" id="{C0FF6E9A-E04C-464B-82DE-A1759D92573D}"/>
              </a:ext>
            </a:extLst>
          </p:cNvPr>
          <p:cNvGrpSpPr/>
          <p:nvPr/>
        </p:nvGrpSpPr>
        <p:grpSpPr>
          <a:xfrm>
            <a:off x="6010721" y="2965078"/>
            <a:ext cx="966230" cy="955801"/>
            <a:chOff x="2770052" y="2009628"/>
            <a:chExt cx="327085" cy="277080"/>
          </a:xfrm>
        </p:grpSpPr>
        <p:sp>
          <p:nvSpPr>
            <p:cNvPr id="104" name="Google Shape;15073;p153">
              <a:extLst>
                <a:ext uri="{FF2B5EF4-FFF2-40B4-BE49-F238E27FC236}">
                  <a16:creationId xmlns:a16="http://schemas.microsoft.com/office/drawing/2014/main" id="{F971E31F-EC78-427A-A9EC-86ADE83BC8F6}"/>
                </a:ext>
              </a:extLst>
            </p:cNvPr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074;p153">
              <a:extLst>
                <a:ext uri="{FF2B5EF4-FFF2-40B4-BE49-F238E27FC236}">
                  <a16:creationId xmlns:a16="http://schemas.microsoft.com/office/drawing/2014/main" id="{FF21A5BE-701A-448B-B890-4000BEEC677A}"/>
                </a:ext>
              </a:extLst>
            </p:cNvPr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3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942;p117">
            <a:extLst>
              <a:ext uri="{FF2B5EF4-FFF2-40B4-BE49-F238E27FC236}">
                <a16:creationId xmlns:a16="http://schemas.microsoft.com/office/drawing/2014/main" id="{4B7366F3-076E-4BB0-B61A-300B72795957}"/>
              </a:ext>
            </a:extLst>
          </p:cNvPr>
          <p:cNvSpPr txBox="1">
            <a:spLocks/>
          </p:cNvSpPr>
          <p:nvPr/>
        </p:nvSpPr>
        <p:spPr>
          <a:xfrm>
            <a:off x="7115586" y="2847834"/>
            <a:ext cx="2028415" cy="866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Font typeface="Playfair Display"/>
              <a:buNone/>
              <a:defRPr sz="2100" b="1" i="0" u="none" strike="noStrike" cap="non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dirty="0"/>
              <a:t>Engagement with Government Agencies</a:t>
            </a:r>
          </a:p>
        </p:txBody>
      </p:sp>
      <p:sp>
        <p:nvSpPr>
          <p:cNvPr id="109" name="Google Shape;1940;p117">
            <a:extLst>
              <a:ext uri="{FF2B5EF4-FFF2-40B4-BE49-F238E27FC236}">
                <a16:creationId xmlns:a16="http://schemas.microsoft.com/office/drawing/2014/main" id="{53F7E07F-C46C-4285-86B8-EBCEA211CF94}"/>
              </a:ext>
            </a:extLst>
          </p:cNvPr>
          <p:cNvSpPr txBox="1">
            <a:spLocks/>
          </p:cNvSpPr>
          <p:nvPr/>
        </p:nvSpPr>
        <p:spPr>
          <a:xfrm>
            <a:off x="7115586" y="3761282"/>
            <a:ext cx="2028416" cy="152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dirty="0"/>
              <a:t>Collaboration with government agencies can lead to supportive policies and initiatives.</a:t>
            </a:r>
          </a:p>
        </p:txBody>
      </p:sp>
      <p:sp>
        <p:nvSpPr>
          <p:cNvPr id="110" name="Google Shape;1944;p117">
            <a:extLst>
              <a:ext uri="{FF2B5EF4-FFF2-40B4-BE49-F238E27FC236}">
                <a16:creationId xmlns:a16="http://schemas.microsoft.com/office/drawing/2014/main" id="{3233F6E1-C07D-4BF9-9B77-4CA2B566BF49}"/>
              </a:ext>
            </a:extLst>
          </p:cNvPr>
          <p:cNvSpPr txBox="1">
            <a:spLocks/>
          </p:cNvSpPr>
          <p:nvPr/>
        </p:nvSpPr>
        <p:spPr>
          <a:xfrm>
            <a:off x="1212215" y="2978293"/>
            <a:ext cx="2423100" cy="82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Font typeface="Playfair Display"/>
              <a:buNone/>
              <a:defRPr sz="2100" b="1" i="0" u="none" strike="noStrike" cap="non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Collaborations with Agric-Tech Innovators </a:t>
            </a:r>
          </a:p>
        </p:txBody>
      </p:sp>
      <p:sp>
        <p:nvSpPr>
          <p:cNvPr id="111" name="Google Shape;1943;p117">
            <a:extLst>
              <a:ext uri="{FF2B5EF4-FFF2-40B4-BE49-F238E27FC236}">
                <a16:creationId xmlns:a16="http://schemas.microsoft.com/office/drawing/2014/main" id="{34860AB1-A40E-477D-B600-819915E43508}"/>
              </a:ext>
            </a:extLst>
          </p:cNvPr>
          <p:cNvSpPr txBox="1">
            <a:spLocks/>
          </p:cNvSpPr>
          <p:nvPr/>
        </p:nvSpPr>
        <p:spPr>
          <a:xfrm>
            <a:off x="1249395" y="3601516"/>
            <a:ext cx="3395757" cy="154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Collaborating with Agri-Tech innovators to help farmers thrive by developing solutions with the use of AI, for instance, weather prediction systems and machine learning models for forecasting future occurrences.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1"/>
          <p:cNvSpPr/>
          <p:nvPr/>
        </p:nvSpPr>
        <p:spPr>
          <a:xfrm rot="10800000">
            <a:off x="3767700" y="1175998"/>
            <a:ext cx="5376300" cy="27915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71"/>
          <p:cNvSpPr txBox="1">
            <a:spLocks noGrp="1"/>
          </p:cNvSpPr>
          <p:nvPr>
            <p:ph type="title"/>
          </p:nvPr>
        </p:nvSpPr>
        <p:spPr>
          <a:xfrm>
            <a:off x="3955537" y="2243400"/>
            <a:ext cx="5000625" cy="8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Implementation 	Plan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97" name="Google Shape;497;p71"/>
          <p:cNvSpPr txBox="1">
            <a:spLocks noGrp="1"/>
          </p:cNvSpPr>
          <p:nvPr>
            <p:ph type="title" idx="2"/>
          </p:nvPr>
        </p:nvSpPr>
        <p:spPr>
          <a:xfrm>
            <a:off x="5804550" y="1534050"/>
            <a:ext cx="1302600" cy="8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05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" name="Google Shape;496;p71">
            <a:extLst>
              <a:ext uri="{FF2B5EF4-FFF2-40B4-BE49-F238E27FC236}">
                <a16:creationId xmlns:a16="http://schemas.microsoft.com/office/drawing/2014/main" id="{77140349-16FD-4A12-B9AF-16722F4ACB6E}"/>
              </a:ext>
            </a:extLst>
          </p:cNvPr>
          <p:cNvSpPr txBox="1">
            <a:spLocks/>
          </p:cNvSpPr>
          <p:nvPr/>
        </p:nvSpPr>
        <p:spPr>
          <a:xfrm>
            <a:off x="4049456" y="2861698"/>
            <a:ext cx="5000625" cy="457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Playfair Display"/>
              <a:buNone/>
              <a:defRPr sz="3600" b="1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sz="1600" b="0" dirty="0">
                <a:solidFill>
                  <a:schemeClr val="bg1"/>
                </a:solidFill>
              </a:rPr>
              <a:t>Roadmap to Digitalizing Agriculture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0" name="Google Shape;700;p80"/>
          <p:cNvCxnSpPr>
            <a:cxnSpLocks/>
          </p:cNvCxnSpPr>
          <p:nvPr/>
        </p:nvCxnSpPr>
        <p:spPr>
          <a:xfrm>
            <a:off x="308775" y="2457078"/>
            <a:ext cx="8092552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1" name="Google Shape;701;p80"/>
          <p:cNvSpPr txBox="1">
            <a:spLocks noGrp="1"/>
          </p:cNvSpPr>
          <p:nvPr>
            <p:ph type="title"/>
          </p:nvPr>
        </p:nvSpPr>
        <p:spPr>
          <a:xfrm>
            <a:off x="180975" y="46865"/>
            <a:ext cx="851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Steps to implement the Proposed Digital Solutions</a:t>
            </a:r>
            <a:endParaRPr dirty="0"/>
          </a:p>
        </p:txBody>
      </p:sp>
      <p:sp>
        <p:nvSpPr>
          <p:cNvPr id="702" name="Google Shape;702;p80"/>
          <p:cNvSpPr/>
          <p:nvPr/>
        </p:nvSpPr>
        <p:spPr>
          <a:xfrm>
            <a:off x="839089" y="2026762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3" name="Google Shape;703;p80"/>
          <p:cNvSpPr/>
          <p:nvPr/>
        </p:nvSpPr>
        <p:spPr>
          <a:xfrm>
            <a:off x="3007292" y="2013214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80"/>
          <p:cNvSpPr/>
          <p:nvPr/>
        </p:nvSpPr>
        <p:spPr>
          <a:xfrm>
            <a:off x="5114978" y="2119308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5" name="Google Shape;705;p80"/>
          <p:cNvSpPr/>
          <p:nvPr/>
        </p:nvSpPr>
        <p:spPr>
          <a:xfrm>
            <a:off x="6977020" y="2074260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80"/>
          <p:cNvSpPr txBox="1">
            <a:spLocks noGrp="1"/>
          </p:cNvSpPr>
          <p:nvPr>
            <p:ph type="title"/>
          </p:nvPr>
        </p:nvSpPr>
        <p:spPr>
          <a:xfrm>
            <a:off x="313592" y="1449163"/>
            <a:ext cx="17196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3-6 months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708" name="Google Shape;708;p80"/>
          <p:cNvSpPr txBox="1">
            <a:spLocks noGrp="1"/>
          </p:cNvSpPr>
          <p:nvPr>
            <p:ph type="title"/>
          </p:nvPr>
        </p:nvSpPr>
        <p:spPr>
          <a:xfrm>
            <a:off x="6745627" y="1421867"/>
            <a:ext cx="1655699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</a:rPr>
              <a:t>Ongoing</a:t>
            </a:r>
            <a:endParaRPr sz="1800" dirty="0">
              <a:solidFill>
                <a:schemeClr val="accent5"/>
              </a:solidFill>
            </a:endParaRPr>
          </a:p>
        </p:txBody>
      </p:sp>
      <p:sp>
        <p:nvSpPr>
          <p:cNvPr id="709" name="Google Shape;709;p80"/>
          <p:cNvSpPr txBox="1">
            <a:spLocks noGrp="1"/>
          </p:cNvSpPr>
          <p:nvPr>
            <p:ph type="title"/>
          </p:nvPr>
        </p:nvSpPr>
        <p:spPr>
          <a:xfrm>
            <a:off x="4534258" y="1410790"/>
            <a:ext cx="1875567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</a:rPr>
              <a:t>3-6months</a:t>
            </a:r>
            <a:endParaRPr sz="1800" dirty="0">
              <a:solidFill>
                <a:schemeClr val="accent5"/>
              </a:solidFill>
            </a:endParaRPr>
          </a:p>
        </p:txBody>
      </p:sp>
      <p:sp>
        <p:nvSpPr>
          <p:cNvPr id="710" name="Google Shape;710;p80"/>
          <p:cNvSpPr/>
          <p:nvPr/>
        </p:nvSpPr>
        <p:spPr>
          <a:xfrm>
            <a:off x="1029027" y="2199642"/>
            <a:ext cx="369975" cy="420139"/>
          </a:xfrm>
          <a:custGeom>
            <a:avLst/>
            <a:gdLst/>
            <a:ahLst/>
            <a:cxnLst/>
            <a:rect l="l" t="t" r="r" b="b"/>
            <a:pathLst>
              <a:path w="10110" h="11480" extrusionOk="0">
                <a:moveTo>
                  <a:pt x="4240" y="2681"/>
                </a:moveTo>
                <a:cubicBezTo>
                  <a:pt x="4347" y="2681"/>
                  <a:pt x="4442" y="2777"/>
                  <a:pt x="4442" y="2872"/>
                </a:cubicBezTo>
                <a:cubicBezTo>
                  <a:pt x="4442" y="2979"/>
                  <a:pt x="4347" y="3062"/>
                  <a:pt x="4240" y="3062"/>
                </a:cubicBezTo>
                <a:cubicBezTo>
                  <a:pt x="4144" y="3050"/>
                  <a:pt x="4049" y="2979"/>
                  <a:pt x="4049" y="2872"/>
                </a:cubicBezTo>
                <a:cubicBezTo>
                  <a:pt x="4049" y="2765"/>
                  <a:pt x="4144" y="2681"/>
                  <a:pt x="4240" y="2681"/>
                </a:cubicBezTo>
                <a:close/>
                <a:moveTo>
                  <a:pt x="5692" y="2681"/>
                </a:moveTo>
                <a:cubicBezTo>
                  <a:pt x="5787" y="2681"/>
                  <a:pt x="5883" y="2777"/>
                  <a:pt x="5883" y="2872"/>
                </a:cubicBezTo>
                <a:cubicBezTo>
                  <a:pt x="5883" y="2979"/>
                  <a:pt x="5787" y="3062"/>
                  <a:pt x="5692" y="3062"/>
                </a:cubicBezTo>
                <a:cubicBezTo>
                  <a:pt x="5585" y="3062"/>
                  <a:pt x="5490" y="2979"/>
                  <a:pt x="5490" y="2872"/>
                </a:cubicBezTo>
                <a:cubicBezTo>
                  <a:pt x="5490" y="2777"/>
                  <a:pt x="5585" y="2681"/>
                  <a:pt x="5692" y="2681"/>
                </a:cubicBezTo>
                <a:close/>
                <a:moveTo>
                  <a:pt x="4978" y="1788"/>
                </a:moveTo>
                <a:cubicBezTo>
                  <a:pt x="5299" y="1788"/>
                  <a:pt x="5585" y="2038"/>
                  <a:pt x="5752" y="2348"/>
                </a:cubicBezTo>
                <a:lnTo>
                  <a:pt x="5692" y="2348"/>
                </a:lnTo>
                <a:cubicBezTo>
                  <a:pt x="5394" y="2348"/>
                  <a:pt x="5168" y="2598"/>
                  <a:pt x="5168" y="2872"/>
                </a:cubicBezTo>
                <a:cubicBezTo>
                  <a:pt x="5168" y="3158"/>
                  <a:pt x="5371" y="3384"/>
                  <a:pt x="5656" y="3396"/>
                </a:cubicBezTo>
                <a:cubicBezTo>
                  <a:pt x="5478" y="3539"/>
                  <a:pt x="5228" y="3598"/>
                  <a:pt x="4990" y="3598"/>
                </a:cubicBezTo>
                <a:cubicBezTo>
                  <a:pt x="4751" y="3598"/>
                  <a:pt x="4466" y="3539"/>
                  <a:pt x="4287" y="3396"/>
                </a:cubicBezTo>
                <a:cubicBezTo>
                  <a:pt x="4561" y="3384"/>
                  <a:pt x="4775" y="3146"/>
                  <a:pt x="4775" y="2872"/>
                </a:cubicBezTo>
                <a:cubicBezTo>
                  <a:pt x="4775" y="2574"/>
                  <a:pt x="4537" y="2348"/>
                  <a:pt x="4263" y="2348"/>
                </a:cubicBezTo>
                <a:lnTo>
                  <a:pt x="4204" y="2348"/>
                </a:lnTo>
                <a:cubicBezTo>
                  <a:pt x="4359" y="2038"/>
                  <a:pt x="4644" y="1788"/>
                  <a:pt x="4978" y="1788"/>
                </a:cubicBezTo>
                <a:close/>
                <a:moveTo>
                  <a:pt x="4978" y="3943"/>
                </a:moveTo>
                <a:cubicBezTo>
                  <a:pt x="5275" y="3943"/>
                  <a:pt x="5525" y="4455"/>
                  <a:pt x="5525" y="5039"/>
                </a:cubicBezTo>
                <a:cubicBezTo>
                  <a:pt x="5525" y="5610"/>
                  <a:pt x="5252" y="6122"/>
                  <a:pt x="4978" y="6122"/>
                </a:cubicBezTo>
                <a:cubicBezTo>
                  <a:pt x="4680" y="6122"/>
                  <a:pt x="4418" y="5610"/>
                  <a:pt x="4418" y="5039"/>
                </a:cubicBezTo>
                <a:cubicBezTo>
                  <a:pt x="4418" y="4455"/>
                  <a:pt x="4680" y="3943"/>
                  <a:pt x="4978" y="3943"/>
                </a:cubicBezTo>
                <a:close/>
                <a:moveTo>
                  <a:pt x="5064" y="6488"/>
                </a:moveTo>
                <a:cubicBezTo>
                  <a:pt x="5446" y="6488"/>
                  <a:pt x="5749" y="6618"/>
                  <a:pt x="6002" y="6848"/>
                </a:cubicBezTo>
                <a:cubicBezTo>
                  <a:pt x="6204" y="7063"/>
                  <a:pt x="6347" y="7360"/>
                  <a:pt x="6406" y="7706"/>
                </a:cubicBezTo>
                <a:cubicBezTo>
                  <a:pt x="6311" y="7789"/>
                  <a:pt x="6192" y="7860"/>
                  <a:pt x="6049" y="7920"/>
                </a:cubicBezTo>
                <a:cubicBezTo>
                  <a:pt x="5954" y="7956"/>
                  <a:pt x="5906" y="8051"/>
                  <a:pt x="5954" y="8146"/>
                </a:cubicBezTo>
                <a:cubicBezTo>
                  <a:pt x="5990" y="8206"/>
                  <a:pt x="6049" y="8253"/>
                  <a:pt x="6109" y="8253"/>
                </a:cubicBezTo>
                <a:cubicBezTo>
                  <a:pt x="6121" y="8253"/>
                  <a:pt x="6145" y="8253"/>
                  <a:pt x="6168" y="8230"/>
                </a:cubicBezTo>
                <a:cubicBezTo>
                  <a:pt x="6252" y="8194"/>
                  <a:pt x="6347" y="8158"/>
                  <a:pt x="6418" y="8111"/>
                </a:cubicBezTo>
                <a:lnTo>
                  <a:pt x="6418" y="8111"/>
                </a:lnTo>
                <a:cubicBezTo>
                  <a:pt x="6418" y="8408"/>
                  <a:pt x="6347" y="8753"/>
                  <a:pt x="6216" y="9063"/>
                </a:cubicBezTo>
                <a:cubicBezTo>
                  <a:pt x="6073" y="9158"/>
                  <a:pt x="5894" y="9230"/>
                  <a:pt x="5692" y="9289"/>
                </a:cubicBezTo>
                <a:cubicBezTo>
                  <a:pt x="5597" y="9325"/>
                  <a:pt x="5537" y="9408"/>
                  <a:pt x="5561" y="9492"/>
                </a:cubicBezTo>
                <a:cubicBezTo>
                  <a:pt x="5585" y="9575"/>
                  <a:pt x="5656" y="9611"/>
                  <a:pt x="5728" y="9611"/>
                </a:cubicBezTo>
                <a:lnTo>
                  <a:pt x="5775" y="9611"/>
                </a:lnTo>
                <a:cubicBezTo>
                  <a:pt x="5847" y="9599"/>
                  <a:pt x="5918" y="9575"/>
                  <a:pt x="6002" y="9539"/>
                </a:cubicBezTo>
                <a:lnTo>
                  <a:pt x="6002" y="9539"/>
                </a:lnTo>
                <a:cubicBezTo>
                  <a:pt x="5966" y="9599"/>
                  <a:pt x="5942" y="9646"/>
                  <a:pt x="5906" y="9706"/>
                </a:cubicBezTo>
                <a:cubicBezTo>
                  <a:pt x="5609" y="10170"/>
                  <a:pt x="5252" y="10444"/>
                  <a:pt x="4966" y="10444"/>
                </a:cubicBezTo>
                <a:cubicBezTo>
                  <a:pt x="4692" y="10444"/>
                  <a:pt x="4335" y="10170"/>
                  <a:pt x="4037" y="9706"/>
                </a:cubicBezTo>
                <a:cubicBezTo>
                  <a:pt x="4001" y="9646"/>
                  <a:pt x="3978" y="9599"/>
                  <a:pt x="3942" y="9539"/>
                </a:cubicBezTo>
                <a:lnTo>
                  <a:pt x="3942" y="9539"/>
                </a:lnTo>
                <a:cubicBezTo>
                  <a:pt x="4251" y="9646"/>
                  <a:pt x="4609" y="9706"/>
                  <a:pt x="4966" y="9706"/>
                </a:cubicBezTo>
                <a:cubicBezTo>
                  <a:pt x="5061" y="9706"/>
                  <a:pt x="5132" y="9634"/>
                  <a:pt x="5132" y="9539"/>
                </a:cubicBezTo>
                <a:cubicBezTo>
                  <a:pt x="5132" y="9456"/>
                  <a:pt x="5061" y="9373"/>
                  <a:pt x="4966" y="9373"/>
                </a:cubicBezTo>
                <a:cubicBezTo>
                  <a:pt x="4478" y="9373"/>
                  <a:pt x="4037" y="9277"/>
                  <a:pt x="3716" y="9063"/>
                </a:cubicBezTo>
                <a:cubicBezTo>
                  <a:pt x="3597" y="8753"/>
                  <a:pt x="3525" y="8408"/>
                  <a:pt x="3525" y="8111"/>
                </a:cubicBezTo>
                <a:lnTo>
                  <a:pt x="3525" y="8111"/>
                </a:lnTo>
                <a:cubicBezTo>
                  <a:pt x="3882" y="8325"/>
                  <a:pt x="4418" y="8456"/>
                  <a:pt x="4966" y="8456"/>
                </a:cubicBezTo>
                <a:cubicBezTo>
                  <a:pt x="5085" y="8456"/>
                  <a:pt x="5228" y="8456"/>
                  <a:pt x="5347" y="8444"/>
                </a:cubicBezTo>
                <a:cubicBezTo>
                  <a:pt x="5430" y="8420"/>
                  <a:pt x="5502" y="8349"/>
                  <a:pt x="5490" y="8265"/>
                </a:cubicBezTo>
                <a:cubicBezTo>
                  <a:pt x="5479" y="8177"/>
                  <a:pt x="5416" y="8109"/>
                  <a:pt x="5332" y="8109"/>
                </a:cubicBezTo>
                <a:cubicBezTo>
                  <a:pt x="5325" y="8109"/>
                  <a:pt x="5318" y="8110"/>
                  <a:pt x="5311" y="8111"/>
                </a:cubicBezTo>
                <a:cubicBezTo>
                  <a:pt x="5192" y="8122"/>
                  <a:pt x="5085" y="8122"/>
                  <a:pt x="4966" y="8122"/>
                </a:cubicBezTo>
                <a:cubicBezTo>
                  <a:pt x="4394" y="8122"/>
                  <a:pt x="3835" y="7980"/>
                  <a:pt x="3537" y="7741"/>
                </a:cubicBezTo>
                <a:cubicBezTo>
                  <a:pt x="3597" y="7384"/>
                  <a:pt x="3739" y="7087"/>
                  <a:pt x="3942" y="6872"/>
                </a:cubicBezTo>
                <a:cubicBezTo>
                  <a:pt x="4192" y="6622"/>
                  <a:pt x="4549" y="6491"/>
                  <a:pt x="4966" y="6491"/>
                </a:cubicBezTo>
                <a:cubicBezTo>
                  <a:pt x="4999" y="6489"/>
                  <a:pt x="5032" y="6488"/>
                  <a:pt x="5064" y="6488"/>
                </a:cubicBezTo>
                <a:close/>
                <a:moveTo>
                  <a:pt x="2134" y="1"/>
                </a:moveTo>
                <a:cubicBezTo>
                  <a:pt x="2057" y="1"/>
                  <a:pt x="1976" y="57"/>
                  <a:pt x="1965" y="133"/>
                </a:cubicBezTo>
                <a:cubicBezTo>
                  <a:pt x="1954" y="229"/>
                  <a:pt x="2013" y="312"/>
                  <a:pt x="2096" y="324"/>
                </a:cubicBezTo>
                <a:cubicBezTo>
                  <a:pt x="2644" y="431"/>
                  <a:pt x="3216" y="1145"/>
                  <a:pt x="3561" y="1776"/>
                </a:cubicBezTo>
                <a:cubicBezTo>
                  <a:pt x="3620" y="1884"/>
                  <a:pt x="3739" y="1955"/>
                  <a:pt x="3859" y="1955"/>
                </a:cubicBezTo>
                <a:lnTo>
                  <a:pt x="4085" y="1955"/>
                </a:lnTo>
                <a:cubicBezTo>
                  <a:pt x="3870" y="2217"/>
                  <a:pt x="3763" y="2550"/>
                  <a:pt x="3763" y="2860"/>
                </a:cubicBezTo>
                <a:cubicBezTo>
                  <a:pt x="3763" y="3205"/>
                  <a:pt x="3906" y="3467"/>
                  <a:pt x="4156" y="3669"/>
                </a:cubicBezTo>
                <a:cubicBezTo>
                  <a:pt x="4263" y="3741"/>
                  <a:pt x="4382" y="3800"/>
                  <a:pt x="4513" y="3848"/>
                </a:cubicBezTo>
                <a:cubicBezTo>
                  <a:pt x="4406" y="3967"/>
                  <a:pt x="4323" y="4110"/>
                  <a:pt x="4263" y="4289"/>
                </a:cubicBezTo>
                <a:lnTo>
                  <a:pt x="2513" y="3812"/>
                </a:lnTo>
                <a:cubicBezTo>
                  <a:pt x="2454" y="3800"/>
                  <a:pt x="2394" y="3765"/>
                  <a:pt x="2358" y="3729"/>
                </a:cubicBezTo>
                <a:lnTo>
                  <a:pt x="834" y="2205"/>
                </a:lnTo>
                <a:cubicBezTo>
                  <a:pt x="805" y="2175"/>
                  <a:pt x="760" y="2160"/>
                  <a:pt x="715" y="2160"/>
                </a:cubicBezTo>
                <a:cubicBezTo>
                  <a:pt x="671" y="2160"/>
                  <a:pt x="626" y="2175"/>
                  <a:pt x="596" y="2205"/>
                </a:cubicBezTo>
                <a:cubicBezTo>
                  <a:pt x="537" y="2265"/>
                  <a:pt x="537" y="2384"/>
                  <a:pt x="596" y="2443"/>
                </a:cubicBezTo>
                <a:lnTo>
                  <a:pt x="2120" y="3967"/>
                </a:lnTo>
                <a:cubicBezTo>
                  <a:pt x="2204" y="4050"/>
                  <a:pt x="2311" y="4110"/>
                  <a:pt x="2430" y="4146"/>
                </a:cubicBezTo>
                <a:lnTo>
                  <a:pt x="4180" y="4622"/>
                </a:lnTo>
                <a:cubicBezTo>
                  <a:pt x="4156" y="4753"/>
                  <a:pt x="4156" y="4884"/>
                  <a:pt x="4156" y="5015"/>
                </a:cubicBezTo>
                <a:cubicBezTo>
                  <a:pt x="4156" y="5074"/>
                  <a:pt x="4156" y="5158"/>
                  <a:pt x="4168" y="5217"/>
                </a:cubicBezTo>
                <a:lnTo>
                  <a:pt x="2501" y="5217"/>
                </a:lnTo>
                <a:cubicBezTo>
                  <a:pt x="2382" y="5217"/>
                  <a:pt x="2251" y="5241"/>
                  <a:pt x="2144" y="5301"/>
                </a:cubicBezTo>
                <a:lnTo>
                  <a:pt x="108" y="6491"/>
                </a:lnTo>
                <a:cubicBezTo>
                  <a:pt x="37" y="6539"/>
                  <a:pt x="1" y="6646"/>
                  <a:pt x="49" y="6717"/>
                </a:cubicBezTo>
                <a:cubicBezTo>
                  <a:pt x="72" y="6777"/>
                  <a:pt x="132" y="6801"/>
                  <a:pt x="191" y="6801"/>
                </a:cubicBezTo>
                <a:cubicBezTo>
                  <a:pt x="227" y="6801"/>
                  <a:pt x="251" y="6801"/>
                  <a:pt x="287" y="6777"/>
                </a:cubicBezTo>
                <a:lnTo>
                  <a:pt x="2323" y="5586"/>
                </a:lnTo>
                <a:cubicBezTo>
                  <a:pt x="2382" y="5551"/>
                  <a:pt x="2442" y="5539"/>
                  <a:pt x="2513" y="5539"/>
                </a:cubicBezTo>
                <a:lnTo>
                  <a:pt x="4240" y="5539"/>
                </a:lnTo>
                <a:cubicBezTo>
                  <a:pt x="4299" y="5789"/>
                  <a:pt x="4406" y="6015"/>
                  <a:pt x="4537" y="6170"/>
                </a:cubicBezTo>
                <a:cubicBezTo>
                  <a:pt x="4263" y="6241"/>
                  <a:pt x="4001" y="6384"/>
                  <a:pt x="3799" y="6587"/>
                </a:cubicBezTo>
                <a:cubicBezTo>
                  <a:pt x="3668" y="6717"/>
                  <a:pt x="3549" y="6884"/>
                  <a:pt x="3466" y="7075"/>
                </a:cubicBezTo>
                <a:lnTo>
                  <a:pt x="2418" y="7837"/>
                </a:lnTo>
                <a:cubicBezTo>
                  <a:pt x="2299" y="7920"/>
                  <a:pt x="2204" y="8039"/>
                  <a:pt x="2156" y="8194"/>
                </a:cubicBezTo>
                <a:lnTo>
                  <a:pt x="1132" y="11254"/>
                </a:lnTo>
                <a:cubicBezTo>
                  <a:pt x="1108" y="11349"/>
                  <a:pt x="1144" y="11432"/>
                  <a:pt x="1239" y="11468"/>
                </a:cubicBezTo>
                <a:cubicBezTo>
                  <a:pt x="1251" y="11468"/>
                  <a:pt x="1263" y="11480"/>
                  <a:pt x="1299" y="11480"/>
                </a:cubicBezTo>
                <a:cubicBezTo>
                  <a:pt x="1370" y="11480"/>
                  <a:pt x="1430" y="11432"/>
                  <a:pt x="1465" y="11361"/>
                </a:cubicBezTo>
                <a:lnTo>
                  <a:pt x="2489" y="8289"/>
                </a:lnTo>
                <a:cubicBezTo>
                  <a:pt x="2513" y="8218"/>
                  <a:pt x="2561" y="8158"/>
                  <a:pt x="2620" y="8111"/>
                </a:cubicBezTo>
                <a:lnTo>
                  <a:pt x="3323" y="7610"/>
                </a:lnTo>
                <a:lnTo>
                  <a:pt x="3323" y="7610"/>
                </a:lnTo>
                <a:cubicBezTo>
                  <a:pt x="3287" y="7741"/>
                  <a:pt x="3287" y="7896"/>
                  <a:pt x="3287" y="8039"/>
                </a:cubicBezTo>
                <a:cubicBezTo>
                  <a:pt x="3287" y="9301"/>
                  <a:pt x="4240" y="10766"/>
                  <a:pt x="5073" y="10766"/>
                </a:cubicBezTo>
                <a:cubicBezTo>
                  <a:pt x="5906" y="10766"/>
                  <a:pt x="6859" y="9325"/>
                  <a:pt x="6859" y="8039"/>
                </a:cubicBezTo>
                <a:cubicBezTo>
                  <a:pt x="6859" y="7896"/>
                  <a:pt x="6847" y="7741"/>
                  <a:pt x="6835" y="7610"/>
                </a:cubicBezTo>
                <a:lnTo>
                  <a:pt x="6835" y="7610"/>
                </a:lnTo>
                <a:lnTo>
                  <a:pt x="7538" y="8111"/>
                </a:lnTo>
                <a:cubicBezTo>
                  <a:pt x="7597" y="8158"/>
                  <a:pt x="7633" y="8218"/>
                  <a:pt x="7669" y="8289"/>
                </a:cubicBezTo>
                <a:lnTo>
                  <a:pt x="8692" y="11361"/>
                </a:lnTo>
                <a:cubicBezTo>
                  <a:pt x="8728" y="11432"/>
                  <a:pt x="8788" y="11480"/>
                  <a:pt x="8859" y="11480"/>
                </a:cubicBezTo>
                <a:cubicBezTo>
                  <a:pt x="8871" y="11480"/>
                  <a:pt x="8883" y="11480"/>
                  <a:pt x="8919" y="11468"/>
                </a:cubicBezTo>
                <a:cubicBezTo>
                  <a:pt x="9002" y="11432"/>
                  <a:pt x="9050" y="11349"/>
                  <a:pt x="9026" y="11254"/>
                </a:cubicBezTo>
                <a:lnTo>
                  <a:pt x="7990" y="8194"/>
                </a:lnTo>
                <a:cubicBezTo>
                  <a:pt x="7954" y="8039"/>
                  <a:pt x="7859" y="7920"/>
                  <a:pt x="7740" y="7837"/>
                </a:cubicBezTo>
                <a:lnTo>
                  <a:pt x="6680" y="7075"/>
                </a:lnTo>
                <a:cubicBezTo>
                  <a:pt x="6597" y="6884"/>
                  <a:pt x="6490" y="6717"/>
                  <a:pt x="6359" y="6587"/>
                </a:cubicBezTo>
                <a:cubicBezTo>
                  <a:pt x="6145" y="6372"/>
                  <a:pt x="5906" y="6241"/>
                  <a:pt x="5609" y="6170"/>
                </a:cubicBezTo>
                <a:cubicBezTo>
                  <a:pt x="5752" y="6003"/>
                  <a:pt x="5847" y="5789"/>
                  <a:pt x="5906" y="5539"/>
                </a:cubicBezTo>
                <a:lnTo>
                  <a:pt x="7633" y="5539"/>
                </a:lnTo>
                <a:cubicBezTo>
                  <a:pt x="7692" y="5539"/>
                  <a:pt x="7776" y="5551"/>
                  <a:pt x="7835" y="5586"/>
                </a:cubicBezTo>
                <a:lnTo>
                  <a:pt x="9871" y="6777"/>
                </a:lnTo>
                <a:cubicBezTo>
                  <a:pt x="9895" y="6789"/>
                  <a:pt x="9931" y="6801"/>
                  <a:pt x="9955" y="6801"/>
                </a:cubicBezTo>
                <a:cubicBezTo>
                  <a:pt x="10014" y="6801"/>
                  <a:pt x="10074" y="6777"/>
                  <a:pt x="10109" y="6717"/>
                </a:cubicBezTo>
                <a:cubicBezTo>
                  <a:pt x="10014" y="6658"/>
                  <a:pt x="9990" y="6551"/>
                  <a:pt x="9919" y="6503"/>
                </a:cubicBezTo>
                <a:lnTo>
                  <a:pt x="7871" y="5313"/>
                </a:lnTo>
                <a:cubicBezTo>
                  <a:pt x="7776" y="5253"/>
                  <a:pt x="7633" y="5229"/>
                  <a:pt x="7514" y="5229"/>
                </a:cubicBezTo>
                <a:lnTo>
                  <a:pt x="5847" y="5229"/>
                </a:lnTo>
                <a:cubicBezTo>
                  <a:pt x="5847" y="5170"/>
                  <a:pt x="5871" y="5110"/>
                  <a:pt x="5871" y="5039"/>
                </a:cubicBezTo>
                <a:cubicBezTo>
                  <a:pt x="5871" y="4896"/>
                  <a:pt x="5847" y="4765"/>
                  <a:pt x="5835" y="4634"/>
                </a:cubicBezTo>
                <a:lnTo>
                  <a:pt x="7597" y="4158"/>
                </a:lnTo>
                <a:cubicBezTo>
                  <a:pt x="7716" y="4122"/>
                  <a:pt x="7811" y="4062"/>
                  <a:pt x="7907" y="3979"/>
                </a:cubicBezTo>
                <a:lnTo>
                  <a:pt x="9419" y="2455"/>
                </a:lnTo>
                <a:cubicBezTo>
                  <a:pt x="9478" y="2396"/>
                  <a:pt x="9478" y="2276"/>
                  <a:pt x="9419" y="2217"/>
                </a:cubicBezTo>
                <a:cubicBezTo>
                  <a:pt x="9389" y="2187"/>
                  <a:pt x="9344" y="2172"/>
                  <a:pt x="9300" y="2172"/>
                </a:cubicBezTo>
                <a:cubicBezTo>
                  <a:pt x="9255" y="2172"/>
                  <a:pt x="9210" y="2187"/>
                  <a:pt x="9181" y="2217"/>
                </a:cubicBezTo>
                <a:lnTo>
                  <a:pt x="7657" y="3729"/>
                </a:lnTo>
                <a:cubicBezTo>
                  <a:pt x="7609" y="3765"/>
                  <a:pt x="7549" y="3800"/>
                  <a:pt x="7490" y="3812"/>
                </a:cubicBezTo>
                <a:lnTo>
                  <a:pt x="5752" y="4289"/>
                </a:lnTo>
                <a:cubicBezTo>
                  <a:pt x="5692" y="4110"/>
                  <a:pt x="5597" y="3967"/>
                  <a:pt x="5490" y="3848"/>
                </a:cubicBezTo>
                <a:cubicBezTo>
                  <a:pt x="5633" y="3800"/>
                  <a:pt x="5752" y="3741"/>
                  <a:pt x="5847" y="3669"/>
                </a:cubicBezTo>
                <a:cubicBezTo>
                  <a:pt x="6109" y="3467"/>
                  <a:pt x="6240" y="3193"/>
                  <a:pt x="6240" y="2860"/>
                </a:cubicBezTo>
                <a:cubicBezTo>
                  <a:pt x="6240" y="2550"/>
                  <a:pt x="6121" y="2217"/>
                  <a:pt x="5930" y="1955"/>
                </a:cubicBezTo>
                <a:lnTo>
                  <a:pt x="6145" y="1955"/>
                </a:lnTo>
                <a:cubicBezTo>
                  <a:pt x="6287" y="1955"/>
                  <a:pt x="6383" y="1884"/>
                  <a:pt x="6442" y="1776"/>
                </a:cubicBezTo>
                <a:cubicBezTo>
                  <a:pt x="6787" y="1145"/>
                  <a:pt x="7359" y="431"/>
                  <a:pt x="7907" y="324"/>
                </a:cubicBezTo>
                <a:cubicBezTo>
                  <a:pt x="7990" y="312"/>
                  <a:pt x="8050" y="229"/>
                  <a:pt x="8038" y="133"/>
                </a:cubicBezTo>
                <a:cubicBezTo>
                  <a:pt x="8027" y="57"/>
                  <a:pt x="7946" y="1"/>
                  <a:pt x="7869" y="1"/>
                </a:cubicBezTo>
                <a:cubicBezTo>
                  <a:pt x="7861" y="1"/>
                  <a:pt x="7854" y="1"/>
                  <a:pt x="7847" y="2"/>
                </a:cubicBezTo>
                <a:cubicBezTo>
                  <a:pt x="7490" y="74"/>
                  <a:pt x="7121" y="336"/>
                  <a:pt x="6740" y="764"/>
                </a:cubicBezTo>
                <a:cubicBezTo>
                  <a:pt x="6466" y="1086"/>
                  <a:pt x="6252" y="1431"/>
                  <a:pt x="6168" y="1610"/>
                </a:cubicBezTo>
                <a:lnTo>
                  <a:pt x="5585" y="1610"/>
                </a:lnTo>
                <a:cubicBezTo>
                  <a:pt x="5406" y="1491"/>
                  <a:pt x="5216" y="1431"/>
                  <a:pt x="5002" y="1431"/>
                </a:cubicBezTo>
                <a:cubicBezTo>
                  <a:pt x="4799" y="1431"/>
                  <a:pt x="4597" y="1491"/>
                  <a:pt x="4418" y="1610"/>
                </a:cubicBezTo>
                <a:lnTo>
                  <a:pt x="3847" y="1610"/>
                </a:lnTo>
                <a:cubicBezTo>
                  <a:pt x="3739" y="1431"/>
                  <a:pt x="3549" y="1086"/>
                  <a:pt x="3263" y="764"/>
                </a:cubicBezTo>
                <a:cubicBezTo>
                  <a:pt x="2894" y="336"/>
                  <a:pt x="2537" y="74"/>
                  <a:pt x="2156" y="2"/>
                </a:cubicBezTo>
                <a:cubicBezTo>
                  <a:pt x="2149" y="1"/>
                  <a:pt x="2142" y="1"/>
                  <a:pt x="213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11" name="Google Shape;711;p80"/>
          <p:cNvGrpSpPr/>
          <p:nvPr/>
        </p:nvGrpSpPr>
        <p:grpSpPr>
          <a:xfrm>
            <a:off x="7254082" y="2230647"/>
            <a:ext cx="211776" cy="420040"/>
            <a:chOff x="7531277" y="2886354"/>
            <a:chExt cx="185184" cy="367296"/>
          </a:xfrm>
        </p:grpSpPr>
        <p:sp>
          <p:nvSpPr>
            <p:cNvPr id="712" name="Google Shape;712;p80"/>
            <p:cNvSpPr/>
            <p:nvPr/>
          </p:nvSpPr>
          <p:spPr>
            <a:xfrm>
              <a:off x="7531277" y="2886354"/>
              <a:ext cx="185184" cy="367296"/>
            </a:xfrm>
            <a:custGeom>
              <a:avLst/>
              <a:gdLst/>
              <a:ahLst/>
              <a:cxnLst/>
              <a:rect l="l" t="t" r="r" b="b"/>
              <a:pathLst>
                <a:path w="5787" h="11478" extrusionOk="0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80"/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80"/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80"/>
          <p:cNvGrpSpPr/>
          <p:nvPr/>
        </p:nvGrpSpPr>
        <p:grpSpPr>
          <a:xfrm>
            <a:off x="3196240" y="2154892"/>
            <a:ext cx="348606" cy="407707"/>
            <a:chOff x="2236525" y="3353202"/>
            <a:chExt cx="304832" cy="356512"/>
          </a:xfrm>
        </p:grpSpPr>
        <p:sp>
          <p:nvSpPr>
            <p:cNvPr id="716" name="Google Shape;716;p80"/>
            <p:cNvSpPr/>
            <p:nvPr/>
          </p:nvSpPr>
          <p:spPr>
            <a:xfrm>
              <a:off x="2236525" y="3353202"/>
              <a:ext cx="304832" cy="356512"/>
            </a:xfrm>
            <a:custGeom>
              <a:avLst/>
              <a:gdLst/>
              <a:ahLst/>
              <a:cxnLst/>
              <a:rect l="l" t="t" r="r" b="b"/>
              <a:pathLst>
                <a:path w="9526" h="11141" extrusionOk="0">
                  <a:moveTo>
                    <a:pt x="4239" y="413"/>
                  </a:moveTo>
                  <a:cubicBezTo>
                    <a:pt x="4525" y="616"/>
                    <a:pt x="5120" y="1128"/>
                    <a:pt x="5275" y="1675"/>
                  </a:cubicBezTo>
                  <a:cubicBezTo>
                    <a:pt x="5358" y="1997"/>
                    <a:pt x="5156" y="2342"/>
                    <a:pt x="4989" y="2533"/>
                  </a:cubicBezTo>
                  <a:cubicBezTo>
                    <a:pt x="4894" y="2116"/>
                    <a:pt x="4775" y="1699"/>
                    <a:pt x="4644" y="1282"/>
                  </a:cubicBezTo>
                  <a:cubicBezTo>
                    <a:pt x="4625" y="1209"/>
                    <a:pt x="4564" y="1163"/>
                    <a:pt x="4498" y="1163"/>
                  </a:cubicBezTo>
                  <a:cubicBezTo>
                    <a:pt x="4479" y="1163"/>
                    <a:pt x="4460" y="1167"/>
                    <a:pt x="4441" y="1175"/>
                  </a:cubicBezTo>
                  <a:cubicBezTo>
                    <a:pt x="4346" y="1199"/>
                    <a:pt x="4298" y="1294"/>
                    <a:pt x="4334" y="1378"/>
                  </a:cubicBezTo>
                  <a:cubicBezTo>
                    <a:pt x="4465" y="1782"/>
                    <a:pt x="4572" y="2211"/>
                    <a:pt x="4679" y="2628"/>
                  </a:cubicBezTo>
                  <a:cubicBezTo>
                    <a:pt x="4441" y="2568"/>
                    <a:pt x="4060" y="2366"/>
                    <a:pt x="3977" y="2021"/>
                  </a:cubicBezTo>
                  <a:cubicBezTo>
                    <a:pt x="3822" y="1473"/>
                    <a:pt x="4108" y="735"/>
                    <a:pt x="4239" y="413"/>
                  </a:cubicBezTo>
                  <a:close/>
                  <a:moveTo>
                    <a:pt x="2824" y="3117"/>
                  </a:moveTo>
                  <a:cubicBezTo>
                    <a:pt x="3186" y="3117"/>
                    <a:pt x="3616" y="3172"/>
                    <a:pt x="3929" y="3378"/>
                  </a:cubicBezTo>
                  <a:cubicBezTo>
                    <a:pt x="4203" y="3556"/>
                    <a:pt x="4298" y="3926"/>
                    <a:pt x="4298" y="4164"/>
                  </a:cubicBezTo>
                  <a:cubicBezTo>
                    <a:pt x="3810" y="3747"/>
                    <a:pt x="3382" y="3556"/>
                    <a:pt x="3346" y="3556"/>
                  </a:cubicBezTo>
                  <a:cubicBezTo>
                    <a:pt x="3324" y="3547"/>
                    <a:pt x="3301" y="3543"/>
                    <a:pt x="3279" y="3543"/>
                  </a:cubicBezTo>
                  <a:cubicBezTo>
                    <a:pt x="3218" y="3543"/>
                    <a:pt x="3161" y="3578"/>
                    <a:pt x="3143" y="3640"/>
                  </a:cubicBezTo>
                  <a:cubicBezTo>
                    <a:pt x="3096" y="3723"/>
                    <a:pt x="3143" y="3818"/>
                    <a:pt x="3215" y="3854"/>
                  </a:cubicBezTo>
                  <a:cubicBezTo>
                    <a:pt x="3215" y="3854"/>
                    <a:pt x="3667" y="4045"/>
                    <a:pt x="4144" y="4473"/>
                  </a:cubicBezTo>
                  <a:cubicBezTo>
                    <a:pt x="4011" y="4547"/>
                    <a:pt x="3795" y="4621"/>
                    <a:pt x="3580" y="4621"/>
                  </a:cubicBezTo>
                  <a:cubicBezTo>
                    <a:pt x="3448" y="4621"/>
                    <a:pt x="3316" y="4593"/>
                    <a:pt x="3203" y="4521"/>
                  </a:cubicBezTo>
                  <a:cubicBezTo>
                    <a:pt x="2715" y="4211"/>
                    <a:pt x="2417" y="3497"/>
                    <a:pt x="2310" y="3152"/>
                  </a:cubicBezTo>
                  <a:cubicBezTo>
                    <a:pt x="2438" y="3135"/>
                    <a:pt x="2620" y="3117"/>
                    <a:pt x="2824" y="3117"/>
                  </a:cubicBezTo>
                  <a:close/>
                  <a:moveTo>
                    <a:pt x="7192" y="3818"/>
                  </a:moveTo>
                  <a:cubicBezTo>
                    <a:pt x="7549" y="3818"/>
                    <a:pt x="7894" y="3878"/>
                    <a:pt x="8084" y="3937"/>
                  </a:cubicBezTo>
                  <a:cubicBezTo>
                    <a:pt x="7918" y="4259"/>
                    <a:pt x="7549" y="4938"/>
                    <a:pt x="7025" y="5176"/>
                  </a:cubicBezTo>
                  <a:cubicBezTo>
                    <a:pt x="6928" y="5224"/>
                    <a:pt x="6828" y="5241"/>
                    <a:pt x="6734" y="5241"/>
                  </a:cubicBezTo>
                  <a:cubicBezTo>
                    <a:pt x="6594" y="5241"/>
                    <a:pt x="6467" y="5204"/>
                    <a:pt x="6382" y="5176"/>
                  </a:cubicBezTo>
                  <a:cubicBezTo>
                    <a:pt x="6263" y="5128"/>
                    <a:pt x="6179" y="5092"/>
                    <a:pt x="6120" y="5033"/>
                  </a:cubicBezTo>
                  <a:cubicBezTo>
                    <a:pt x="6179" y="4985"/>
                    <a:pt x="6239" y="4938"/>
                    <a:pt x="6310" y="4890"/>
                  </a:cubicBezTo>
                  <a:cubicBezTo>
                    <a:pt x="6382" y="4854"/>
                    <a:pt x="6418" y="4747"/>
                    <a:pt x="6358" y="4676"/>
                  </a:cubicBezTo>
                  <a:cubicBezTo>
                    <a:pt x="6328" y="4624"/>
                    <a:pt x="6276" y="4595"/>
                    <a:pt x="6223" y="4595"/>
                  </a:cubicBezTo>
                  <a:cubicBezTo>
                    <a:pt x="6191" y="4595"/>
                    <a:pt x="6159" y="4606"/>
                    <a:pt x="6132" y="4628"/>
                  </a:cubicBezTo>
                  <a:cubicBezTo>
                    <a:pt x="6084" y="4652"/>
                    <a:pt x="6049" y="4688"/>
                    <a:pt x="5989" y="4735"/>
                  </a:cubicBezTo>
                  <a:cubicBezTo>
                    <a:pt x="6001" y="4473"/>
                    <a:pt x="6144" y="4104"/>
                    <a:pt x="6441" y="3961"/>
                  </a:cubicBezTo>
                  <a:cubicBezTo>
                    <a:pt x="6668" y="3854"/>
                    <a:pt x="6918" y="3818"/>
                    <a:pt x="7192" y="3818"/>
                  </a:cubicBezTo>
                  <a:close/>
                  <a:moveTo>
                    <a:pt x="2605" y="5627"/>
                  </a:moveTo>
                  <a:cubicBezTo>
                    <a:pt x="2832" y="5627"/>
                    <a:pt x="3055" y="5651"/>
                    <a:pt x="3262" y="5711"/>
                  </a:cubicBezTo>
                  <a:cubicBezTo>
                    <a:pt x="3703" y="5842"/>
                    <a:pt x="3977" y="6235"/>
                    <a:pt x="4096" y="6462"/>
                  </a:cubicBezTo>
                  <a:cubicBezTo>
                    <a:pt x="4203" y="6664"/>
                    <a:pt x="4274" y="6854"/>
                    <a:pt x="4286" y="7021"/>
                  </a:cubicBezTo>
                  <a:cubicBezTo>
                    <a:pt x="4215" y="6974"/>
                    <a:pt x="4155" y="6938"/>
                    <a:pt x="4084" y="6890"/>
                  </a:cubicBezTo>
                  <a:cubicBezTo>
                    <a:pt x="3667" y="6664"/>
                    <a:pt x="3155" y="6485"/>
                    <a:pt x="2548" y="6366"/>
                  </a:cubicBezTo>
                  <a:cubicBezTo>
                    <a:pt x="2540" y="6365"/>
                    <a:pt x="2532" y="6365"/>
                    <a:pt x="2524" y="6365"/>
                  </a:cubicBezTo>
                  <a:cubicBezTo>
                    <a:pt x="2439" y="6365"/>
                    <a:pt x="2368" y="6421"/>
                    <a:pt x="2358" y="6497"/>
                  </a:cubicBezTo>
                  <a:cubicBezTo>
                    <a:pt x="2322" y="6593"/>
                    <a:pt x="2381" y="6676"/>
                    <a:pt x="2477" y="6700"/>
                  </a:cubicBezTo>
                  <a:cubicBezTo>
                    <a:pt x="2977" y="6795"/>
                    <a:pt x="3703" y="6997"/>
                    <a:pt x="4227" y="7378"/>
                  </a:cubicBezTo>
                  <a:cubicBezTo>
                    <a:pt x="4144" y="7509"/>
                    <a:pt x="3941" y="7688"/>
                    <a:pt x="3691" y="7831"/>
                  </a:cubicBezTo>
                  <a:cubicBezTo>
                    <a:pt x="3524" y="7919"/>
                    <a:pt x="3248" y="8039"/>
                    <a:pt x="2938" y="8039"/>
                  </a:cubicBezTo>
                  <a:cubicBezTo>
                    <a:pt x="2827" y="8039"/>
                    <a:pt x="2712" y="8023"/>
                    <a:pt x="2596" y="7986"/>
                  </a:cubicBezTo>
                  <a:cubicBezTo>
                    <a:pt x="1596" y="7688"/>
                    <a:pt x="762" y="6545"/>
                    <a:pt x="476" y="6128"/>
                  </a:cubicBezTo>
                  <a:cubicBezTo>
                    <a:pt x="843" y="5978"/>
                    <a:pt x="1752" y="5627"/>
                    <a:pt x="2605" y="5627"/>
                  </a:cubicBezTo>
                  <a:close/>
                  <a:moveTo>
                    <a:pt x="7656" y="7009"/>
                  </a:moveTo>
                  <a:cubicBezTo>
                    <a:pt x="8251" y="7009"/>
                    <a:pt x="8811" y="7128"/>
                    <a:pt x="9097" y="7200"/>
                  </a:cubicBezTo>
                  <a:cubicBezTo>
                    <a:pt x="8930" y="7616"/>
                    <a:pt x="8323" y="8759"/>
                    <a:pt x="7477" y="9164"/>
                  </a:cubicBezTo>
                  <a:cubicBezTo>
                    <a:pt x="7322" y="9236"/>
                    <a:pt x="7156" y="9271"/>
                    <a:pt x="7001" y="9271"/>
                  </a:cubicBezTo>
                  <a:cubicBezTo>
                    <a:pt x="6537" y="9271"/>
                    <a:pt x="6072" y="9033"/>
                    <a:pt x="5894" y="8843"/>
                  </a:cubicBezTo>
                  <a:cubicBezTo>
                    <a:pt x="6465" y="8462"/>
                    <a:pt x="7239" y="8033"/>
                    <a:pt x="8108" y="7783"/>
                  </a:cubicBezTo>
                  <a:cubicBezTo>
                    <a:pt x="8204" y="7747"/>
                    <a:pt x="8251" y="7664"/>
                    <a:pt x="8215" y="7569"/>
                  </a:cubicBezTo>
                  <a:cubicBezTo>
                    <a:pt x="8197" y="7505"/>
                    <a:pt x="8136" y="7462"/>
                    <a:pt x="8071" y="7462"/>
                  </a:cubicBezTo>
                  <a:cubicBezTo>
                    <a:pt x="8052" y="7462"/>
                    <a:pt x="8032" y="7465"/>
                    <a:pt x="8013" y="7474"/>
                  </a:cubicBezTo>
                  <a:cubicBezTo>
                    <a:pt x="7132" y="7724"/>
                    <a:pt x="6358" y="8140"/>
                    <a:pt x="5775" y="8509"/>
                  </a:cubicBezTo>
                  <a:cubicBezTo>
                    <a:pt x="5787" y="8128"/>
                    <a:pt x="6013" y="7450"/>
                    <a:pt x="6525" y="7212"/>
                  </a:cubicBezTo>
                  <a:cubicBezTo>
                    <a:pt x="6858" y="7057"/>
                    <a:pt x="7263" y="7009"/>
                    <a:pt x="7656" y="7009"/>
                  </a:cubicBezTo>
                  <a:close/>
                  <a:moveTo>
                    <a:pt x="4166" y="1"/>
                  </a:moveTo>
                  <a:cubicBezTo>
                    <a:pt x="4147" y="1"/>
                    <a:pt x="4128" y="3"/>
                    <a:pt x="4108" y="8"/>
                  </a:cubicBezTo>
                  <a:cubicBezTo>
                    <a:pt x="4060" y="20"/>
                    <a:pt x="4036" y="56"/>
                    <a:pt x="4001" y="80"/>
                  </a:cubicBezTo>
                  <a:cubicBezTo>
                    <a:pt x="3977" y="127"/>
                    <a:pt x="3393" y="1247"/>
                    <a:pt x="3620" y="2092"/>
                  </a:cubicBezTo>
                  <a:cubicBezTo>
                    <a:pt x="3751" y="2628"/>
                    <a:pt x="4346" y="2925"/>
                    <a:pt x="4703" y="2961"/>
                  </a:cubicBezTo>
                  <a:cubicBezTo>
                    <a:pt x="4822" y="3592"/>
                    <a:pt x="4917" y="4247"/>
                    <a:pt x="4941" y="4902"/>
                  </a:cubicBezTo>
                  <a:cubicBezTo>
                    <a:pt x="4810" y="4723"/>
                    <a:pt x="4679" y="4568"/>
                    <a:pt x="4536" y="4426"/>
                  </a:cubicBezTo>
                  <a:cubicBezTo>
                    <a:pt x="4644" y="4092"/>
                    <a:pt x="4536" y="3402"/>
                    <a:pt x="4048" y="3092"/>
                  </a:cubicBezTo>
                  <a:cubicBezTo>
                    <a:pt x="3663" y="2851"/>
                    <a:pt x="3161" y="2790"/>
                    <a:pt x="2752" y="2790"/>
                  </a:cubicBezTo>
                  <a:cubicBezTo>
                    <a:pt x="2353" y="2790"/>
                    <a:pt x="2042" y="2848"/>
                    <a:pt x="2012" y="2854"/>
                  </a:cubicBezTo>
                  <a:cubicBezTo>
                    <a:pt x="1965" y="2866"/>
                    <a:pt x="1917" y="2878"/>
                    <a:pt x="1905" y="2925"/>
                  </a:cubicBezTo>
                  <a:cubicBezTo>
                    <a:pt x="1881" y="2973"/>
                    <a:pt x="1881" y="3021"/>
                    <a:pt x="1893" y="3056"/>
                  </a:cubicBezTo>
                  <a:cubicBezTo>
                    <a:pt x="1905" y="3104"/>
                    <a:pt x="2239" y="4307"/>
                    <a:pt x="2989" y="4783"/>
                  </a:cubicBezTo>
                  <a:cubicBezTo>
                    <a:pt x="3167" y="4890"/>
                    <a:pt x="3370" y="4938"/>
                    <a:pt x="3560" y="4938"/>
                  </a:cubicBezTo>
                  <a:cubicBezTo>
                    <a:pt x="3858" y="4938"/>
                    <a:pt x="4155" y="4830"/>
                    <a:pt x="4334" y="4699"/>
                  </a:cubicBezTo>
                  <a:cubicBezTo>
                    <a:pt x="4560" y="4938"/>
                    <a:pt x="4775" y="5235"/>
                    <a:pt x="4953" y="5592"/>
                  </a:cubicBezTo>
                  <a:cubicBezTo>
                    <a:pt x="4977" y="6259"/>
                    <a:pt x="4929" y="6926"/>
                    <a:pt x="4858" y="7605"/>
                  </a:cubicBezTo>
                  <a:cubicBezTo>
                    <a:pt x="4775" y="7486"/>
                    <a:pt x="4679" y="7378"/>
                    <a:pt x="4572" y="7271"/>
                  </a:cubicBezTo>
                  <a:cubicBezTo>
                    <a:pt x="4644" y="6747"/>
                    <a:pt x="4179" y="5664"/>
                    <a:pt x="3310" y="5402"/>
                  </a:cubicBezTo>
                  <a:cubicBezTo>
                    <a:pt x="3067" y="5331"/>
                    <a:pt x="2797" y="5294"/>
                    <a:pt x="2503" y="5294"/>
                  </a:cubicBezTo>
                  <a:cubicBezTo>
                    <a:pt x="2108" y="5294"/>
                    <a:pt x="1669" y="5361"/>
                    <a:pt x="1191" y="5497"/>
                  </a:cubicBezTo>
                  <a:cubicBezTo>
                    <a:pt x="584" y="5676"/>
                    <a:pt x="131" y="5890"/>
                    <a:pt x="107" y="5902"/>
                  </a:cubicBezTo>
                  <a:cubicBezTo>
                    <a:pt x="60" y="5914"/>
                    <a:pt x="36" y="5962"/>
                    <a:pt x="12" y="6009"/>
                  </a:cubicBezTo>
                  <a:cubicBezTo>
                    <a:pt x="0" y="6057"/>
                    <a:pt x="12" y="6092"/>
                    <a:pt x="36" y="6140"/>
                  </a:cubicBezTo>
                  <a:cubicBezTo>
                    <a:pt x="48" y="6152"/>
                    <a:pt x="298" y="6593"/>
                    <a:pt x="715" y="7069"/>
                  </a:cubicBezTo>
                  <a:cubicBezTo>
                    <a:pt x="1286" y="7724"/>
                    <a:pt x="1858" y="8140"/>
                    <a:pt x="2429" y="8295"/>
                  </a:cubicBezTo>
                  <a:cubicBezTo>
                    <a:pt x="2572" y="8343"/>
                    <a:pt x="2715" y="8355"/>
                    <a:pt x="2846" y="8355"/>
                  </a:cubicBezTo>
                  <a:cubicBezTo>
                    <a:pt x="3227" y="8355"/>
                    <a:pt x="3572" y="8212"/>
                    <a:pt x="3763" y="8105"/>
                  </a:cubicBezTo>
                  <a:cubicBezTo>
                    <a:pt x="4036" y="7962"/>
                    <a:pt x="4263" y="7783"/>
                    <a:pt x="4394" y="7581"/>
                  </a:cubicBezTo>
                  <a:cubicBezTo>
                    <a:pt x="4560" y="7759"/>
                    <a:pt x="4691" y="7962"/>
                    <a:pt x="4751" y="8200"/>
                  </a:cubicBezTo>
                  <a:cubicBezTo>
                    <a:pt x="4679" y="8652"/>
                    <a:pt x="4584" y="9093"/>
                    <a:pt x="4501" y="9462"/>
                  </a:cubicBezTo>
                  <a:cubicBezTo>
                    <a:pt x="4334" y="10164"/>
                    <a:pt x="4155" y="10676"/>
                    <a:pt x="4048" y="10915"/>
                  </a:cubicBezTo>
                  <a:cubicBezTo>
                    <a:pt x="4024" y="11010"/>
                    <a:pt x="4048" y="11093"/>
                    <a:pt x="4144" y="11129"/>
                  </a:cubicBezTo>
                  <a:cubicBezTo>
                    <a:pt x="4155" y="11141"/>
                    <a:pt x="4179" y="11141"/>
                    <a:pt x="4203" y="11141"/>
                  </a:cubicBezTo>
                  <a:cubicBezTo>
                    <a:pt x="4263" y="11141"/>
                    <a:pt x="4322" y="11093"/>
                    <a:pt x="4346" y="11034"/>
                  </a:cubicBezTo>
                  <a:cubicBezTo>
                    <a:pt x="4358" y="11010"/>
                    <a:pt x="4572" y="10474"/>
                    <a:pt x="4798" y="9569"/>
                  </a:cubicBezTo>
                  <a:cubicBezTo>
                    <a:pt x="4882" y="9474"/>
                    <a:pt x="5132" y="9248"/>
                    <a:pt x="5525" y="8986"/>
                  </a:cubicBezTo>
                  <a:cubicBezTo>
                    <a:pt x="5763" y="9271"/>
                    <a:pt x="6322" y="9569"/>
                    <a:pt x="6894" y="9569"/>
                  </a:cubicBezTo>
                  <a:cubicBezTo>
                    <a:pt x="7096" y="9569"/>
                    <a:pt x="7311" y="9521"/>
                    <a:pt x="7501" y="9426"/>
                  </a:cubicBezTo>
                  <a:cubicBezTo>
                    <a:pt x="8680" y="8879"/>
                    <a:pt x="9382" y="7188"/>
                    <a:pt x="9406" y="7105"/>
                  </a:cubicBezTo>
                  <a:cubicBezTo>
                    <a:pt x="9525" y="7093"/>
                    <a:pt x="9525" y="7057"/>
                    <a:pt x="9501" y="7009"/>
                  </a:cubicBezTo>
                  <a:cubicBezTo>
                    <a:pt x="9478" y="6962"/>
                    <a:pt x="9442" y="6938"/>
                    <a:pt x="9394" y="6914"/>
                  </a:cubicBezTo>
                  <a:cubicBezTo>
                    <a:pt x="9347" y="6898"/>
                    <a:pt x="8553" y="6656"/>
                    <a:pt x="7680" y="6656"/>
                  </a:cubicBezTo>
                  <a:cubicBezTo>
                    <a:pt x="7239" y="6656"/>
                    <a:pt x="6778" y="6718"/>
                    <a:pt x="6382" y="6902"/>
                  </a:cubicBezTo>
                  <a:cubicBezTo>
                    <a:pt x="5668" y="7247"/>
                    <a:pt x="5370" y="8200"/>
                    <a:pt x="5465" y="8700"/>
                  </a:cubicBezTo>
                  <a:cubicBezTo>
                    <a:pt x="5275" y="8843"/>
                    <a:pt x="5120" y="8962"/>
                    <a:pt x="4989" y="9057"/>
                  </a:cubicBezTo>
                  <a:cubicBezTo>
                    <a:pt x="5048" y="8783"/>
                    <a:pt x="5108" y="8450"/>
                    <a:pt x="5156" y="8105"/>
                  </a:cubicBezTo>
                  <a:cubicBezTo>
                    <a:pt x="5239" y="7486"/>
                    <a:pt x="5298" y="6854"/>
                    <a:pt x="5310" y="6235"/>
                  </a:cubicBezTo>
                  <a:cubicBezTo>
                    <a:pt x="5334" y="6164"/>
                    <a:pt x="5429" y="5700"/>
                    <a:pt x="5846" y="5247"/>
                  </a:cubicBezTo>
                  <a:cubicBezTo>
                    <a:pt x="5953" y="5342"/>
                    <a:pt x="6108" y="5414"/>
                    <a:pt x="6251" y="5473"/>
                  </a:cubicBezTo>
                  <a:cubicBezTo>
                    <a:pt x="6406" y="5533"/>
                    <a:pt x="6560" y="5569"/>
                    <a:pt x="6715" y="5569"/>
                  </a:cubicBezTo>
                  <a:cubicBezTo>
                    <a:pt x="6858" y="5569"/>
                    <a:pt x="7013" y="5533"/>
                    <a:pt x="7144" y="5473"/>
                  </a:cubicBezTo>
                  <a:cubicBezTo>
                    <a:pt x="7954" y="5104"/>
                    <a:pt x="8430" y="3937"/>
                    <a:pt x="8454" y="3902"/>
                  </a:cubicBezTo>
                  <a:cubicBezTo>
                    <a:pt x="8465" y="3854"/>
                    <a:pt x="8465" y="3806"/>
                    <a:pt x="8454" y="3759"/>
                  </a:cubicBezTo>
                  <a:cubicBezTo>
                    <a:pt x="8442" y="3723"/>
                    <a:pt x="8394" y="3687"/>
                    <a:pt x="8346" y="3676"/>
                  </a:cubicBezTo>
                  <a:cubicBezTo>
                    <a:pt x="8322" y="3660"/>
                    <a:pt x="7769" y="3489"/>
                    <a:pt x="7167" y="3489"/>
                  </a:cubicBezTo>
                  <a:cubicBezTo>
                    <a:pt x="6870" y="3489"/>
                    <a:pt x="6562" y="3530"/>
                    <a:pt x="6299" y="3652"/>
                  </a:cubicBezTo>
                  <a:cubicBezTo>
                    <a:pt x="5751" y="3914"/>
                    <a:pt x="5572" y="4640"/>
                    <a:pt x="5656" y="4985"/>
                  </a:cubicBezTo>
                  <a:cubicBezTo>
                    <a:pt x="5525" y="5116"/>
                    <a:pt x="5406" y="5259"/>
                    <a:pt x="5310" y="5402"/>
                  </a:cubicBezTo>
                  <a:cubicBezTo>
                    <a:pt x="5310" y="5259"/>
                    <a:pt x="5298" y="5128"/>
                    <a:pt x="5298" y="4997"/>
                  </a:cubicBezTo>
                  <a:cubicBezTo>
                    <a:pt x="5263" y="4283"/>
                    <a:pt x="5179" y="3568"/>
                    <a:pt x="5048" y="2878"/>
                  </a:cubicBezTo>
                  <a:cubicBezTo>
                    <a:pt x="5358" y="2675"/>
                    <a:pt x="5715" y="2128"/>
                    <a:pt x="5560" y="1592"/>
                  </a:cubicBezTo>
                  <a:cubicBezTo>
                    <a:pt x="5346" y="723"/>
                    <a:pt x="4286" y="56"/>
                    <a:pt x="4239" y="20"/>
                  </a:cubicBezTo>
                  <a:cubicBezTo>
                    <a:pt x="4218" y="6"/>
                    <a:pt x="4193" y="1"/>
                    <a:pt x="4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80"/>
            <p:cNvSpPr/>
            <p:nvPr/>
          </p:nvSpPr>
          <p:spPr>
            <a:xfrm>
              <a:off x="2283373" y="3553106"/>
              <a:ext cx="16416" cy="11072"/>
            </a:xfrm>
            <a:custGeom>
              <a:avLst/>
              <a:gdLst/>
              <a:ahLst/>
              <a:cxnLst/>
              <a:rect l="l" t="t" r="r" b="b"/>
              <a:pathLst>
                <a:path w="513" h="346" extrusionOk="0">
                  <a:moveTo>
                    <a:pt x="179" y="0"/>
                  </a:moveTo>
                  <a:cubicBezTo>
                    <a:pt x="84" y="0"/>
                    <a:pt x="13" y="60"/>
                    <a:pt x="1" y="155"/>
                  </a:cubicBezTo>
                  <a:cubicBezTo>
                    <a:pt x="1" y="238"/>
                    <a:pt x="60" y="310"/>
                    <a:pt x="143" y="334"/>
                  </a:cubicBezTo>
                  <a:cubicBezTo>
                    <a:pt x="143" y="334"/>
                    <a:pt x="203" y="334"/>
                    <a:pt x="322" y="346"/>
                  </a:cubicBezTo>
                  <a:lnTo>
                    <a:pt x="334" y="346"/>
                  </a:lnTo>
                  <a:cubicBezTo>
                    <a:pt x="429" y="346"/>
                    <a:pt x="489" y="286"/>
                    <a:pt x="501" y="191"/>
                  </a:cubicBezTo>
                  <a:cubicBezTo>
                    <a:pt x="513" y="107"/>
                    <a:pt x="453" y="36"/>
                    <a:pt x="370" y="12"/>
                  </a:cubicBezTo>
                  <a:cubicBezTo>
                    <a:pt x="251" y="0"/>
                    <a:pt x="191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80"/>
            <p:cNvSpPr/>
            <p:nvPr/>
          </p:nvSpPr>
          <p:spPr>
            <a:xfrm>
              <a:off x="2449485" y="3488658"/>
              <a:ext cx="17184" cy="12288"/>
            </a:xfrm>
            <a:custGeom>
              <a:avLst/>
              <a:gdLst/>
              <a:ahLst/>
              <a:cxnLst/>
              <a:rect l="l" t="t" r="r" b="b"/>
              <a:pathLst>
                <a:path w="537" h="384" extrusionOk="0">
                  <a:moveTo>
                    <a:pt x="348" y="0"/>
                  </a:moveTo>
                  <a:cubicBezTo>
                    <a:pt x="339" y="0"/>
                    <a:pt x="331" y="1"/>
                    <a:pt x="322" y="2"/>
                  </a:cubicBezTo>
                  <a:cubicBezTo>
                    <a:pt x="251" y="26"/>
                    <a:pt x="191" y="50"/>
                    <a:pt x="132" y="62"/>
                  </a:cubicBezTo>
                  <a:cubicBezTo>
                    <a:pt x="48" y="97"/>
                    <a:pt x="1" y="181"/>
                    <a:pt x="25" y="276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191" y="383"/>
                    <a:pt x="203" y="383"/>
                    <a:pt x="227" y="359"/>
                  </a:cubicBezTo>
                  <a:cubicBezTo>
                    <a:pt x="286" y="347"/>
                    <a:pt x="346" y="324"/>
                    <a:pt x="406" y="300"/>
                  </a:cubicBezTo>
                  <a:cubicBezTo>
                    <a:pt x="489" y="300"/>
                    <a:pt x="537" y="216"/>
                    <a:pt x="525" y="121"/>
                  </a:cubicBezTo>
                  <a:cubicBezTo>
                    <a:pt x="493" y="46"/>
                    <a:pt x="422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80"/>
          <p:cNvGrpSpPr/>
          <p:nvPr/>
        </p:nvGrpSpPr>
        <p:grpSpPr>
          <a:xfrm>
            <a:off x="5149821" y="2253884"/>
            <a:ext cx="547311" cy="411806"/>
            <a:chOff x="6153197" y="3311491"/>
            <a:chExt cx="478586" cy="360096"/>
          </a:xfrm>
        </p:grpSpPr>
        <p:sp>
          <p:nvSpPr>
            <p:cNvPr id="720" name="Google Shape;720;p80"/>
            <p:cNvSpPr/>
            <p:nvPr/>
          </p:nvSpPr>
          <p:spPr>
            <a:xfrm>
              <a:off x="6271719" y="3311491"/>
              <a:ext cx="360064" cy="360096"/>
            </a:xfrm>
            <a:custGeom>
              <a:avLst/>
              <a:gdLst/>
              <a:ahLst/>
              <a:cxnLst/>
              <a:rect l="l" t="t" r="r" b="b"/>
              <a:pathLst>
                <a:path w="11252" h="11253" extrusionOk="0">
                  <a:moveTo>
                    <a:pt x="5501" y="3394"/>
                  </a:moveTo>
                  <a:lnTo>
                    <a:pt x="5501" y="5216"/>
                  </a:lnTo>
                  <a:lnTo>
                    <a:pt x="4215" y="3942"/>
                  </a:lnTo>
                  <a:lnTo>
                    <a:pt x="5501" y="3394"/>
                  </a:lnTo>
                  <a:close/>
                  <a:moveTo>
                    <a:pt x="3989" y="4180"/>
                  </a:moveTo>
                  <a:lnTo>
                    <a:pt x="5275" y="5454"/>
                  </a:lnTo>
                  <a:lnTo>
                    <a:pt x="3453" y="5454"/>
                  </a:lnTo>
                  <a:lnTo>
                    <a:pt x="3989" y="4180"/>
                  </a:lnTo>
                  <a:close/>
                  <a:moveTo>
                    <a:pt x="7346" y="4180"/>
                  </a:moveTo>
                  <a:lnTo>
                    <a:pt x="7882" y="5454"/>
                  </a:lnTo>
                  <a:lnTo>
                    <a:pt x="6060" y="5454"/>
                  </a:lnTo>
                  <a:lnTo>
                    <a:pt x="7346" y="4180"/>
                  </a:lnTo>
                  <a:close/>
                  <a:moveTo>
                    <a:pt x="5263" y="5787"/>
                  </a:moveTo>
                  <a:lnTo>
                    <a:pt x="3989" y="7061"/>
                  </a:lnTo>
                  <a:lnTo>
                    <a:pt x="3453" y="5787"/>
                  </a:lnTo>
                  <a:close/>
                  <a:moveTo>
                    <a:pt x="7858" y="5787"/>
                  </a:moveTo>
                  <a:lnTo>
                    <a:pt x="7346" y="7061"/>
                  </a:lnTo>
                  <a:lnTo>
                    <a:pt x="6060" y="5787"/>
                  </a:lnTo>
                  <a:close/>
                  <a:moveTo>
                    <a:pt x="5822" y="6025"/>
                  </a:moveTo>
                  <a:lnTo>
                    <a:pt x="7096" y="7299"/>
                  </a:lnTo>
                  <a:lnTo>
                    <a:pt x="5822" y="7823"/>
                  </a:lnTo>
                  <a:lnTo>
                    <a:pt x="5822" y="6025"/>
                  </a:lnTo>
                  <a:close/>
                  <a:moveTo>
                    <a:pt x="5632" y="1"/>
                  </a:moveTo>
                  <a:cubicBezTo>
                    <a:pt x="5537" y="1"/>
                    <a:pt x="5465" y="84"/>
                    <a:pt x="5465" y="167"/>
                  </a:cubicBezTo>
                  <a:lnTo>
                    <a:pt x="5465" y="1703"/>
                  </a:lnTo>
                  <a:lnTo>
                    <a:pt x="4525" y="763"/>
                  </a:lnTo>
                  <a:cubicBezTo>
                    <a:pt x="4495" y="733"/>
                    <a:pt x="4456" y="718"/>
                    <a:pt x="4414" y="718"/>
                  </a:cubicBezTo>
                  <a:cubicBezTo>
                    <a:pt x="4373" y="718"/>
                    <a:pt x="4328" y="733"/>
                    <a:pt x="4286" y="763"/>
                  </a:cubicBezTo>
                  <a:cubicBezTo>
                    <a:pt x="4227" y="822"/>
                    <a:pt x="4227" y="929"/>
                    <a:pt x="4286" y="1001"/>
                  </a:cubicBezTo>
                  <a:lnTo>
                    <a:pt x="5465" y="2180"/>
                  </a:lnTo>
                  <a:lnTo>
                    <a:pt x="5465" y="3061"/>
                  </a:lnTo>
                  <a:lnTo>
                    <a:pt x="3929" y="3692"/>
                  </a:lnTo>
                  <a:lnTo>
                    <a:pt x="3322" y="3084"/>
                  </a:lnTo>
                  <a:lnTo>
                    <a:pt x="3322" y="1418"/>
                  </a:lnTo>
                  <a:cubicBezTo>
                    <a:pt x="3322" y="1334"/>
                    <a:pt x="3251" y="1251"/>
                    <a:pt x="3155" y="1251"/>
                  </a:cubicBezTo>
                  <a:cubicBezTo>
                    <a:pt x="3072" y="1251"/>
                    <a:pt x="3001" y="1334"/>
                    <a:pt x="3001" y="1418"/>
                  </a:cubicBezTo>
                  <a:lnTo>
                    <a:pt x="3001" y="2763"/>
                  </a:lnTo>
                  <a:lnTo>
                    <a:pt x="1905" y="1668"/>
                  </a:lnTo>
                  <a:cubicBezTo>
                    <a:pt x="1875" y="1638"/>
                    <a:pt x="1837" y="1623"/>
                    <a:pt x="1795" y="1623"/>
                  </a:cubicBezTo>
                  <a:cubicBezTo>
                    <a:pt x="1753" y="1623"/>
                    <a:pt x="1709" y="1638"/>
                    <a:pt x="1667" y="1668"/>
                  </a:cubicBezTo>
                  <a:cubicBezTo>
                    <a:pt x="1608" y="1727"/>
                    <a:pt x="1608" y="1834"/>
                    <a:pt x="1667" y="1906"/>
                  </a:cubicBezTo>
                  <a:lnTo>
                    <a:pt x="2762" y="3001"/>
                  </a:lnTo>
                  <a:lnTo>
                    <a:pt x="1417" y="3001"/>
                  </a:lnTo>
                  <a:cubicBezTo>
                    <a:pt x="1334" y="3001"/>
                    <a:pt x="1250" y="3073"/>
                    <a:pt x="1250" y="3156"/>
                  </a:cubicBezTo>
                  <a:cubicBezTo>
                    <a:pt x="1250" y="3251"/>
                    <a:pt x="1334" y="3323"/>
                    <a:pt x="1417" y="3323"/>
                  </a:cubicBezTo>
                  <a:lnTo>
                    <a:pt x="3084" y="3323"/>
                  </a:lnTo>
                  <a:lnTo>
                    <a:pt x="3691" y="3930"/>
                  </a:lnTo>
                  <a:lnTo>
                    <a:pt x="3060" y="5466"/>
                  </a:lnTo>
                  <a:lnTo>
                    <a:pt x="2179" y="5466"/>
                  </a:lnTo>
                  <a:lnTo>
                    <a:pt x="1000" y="4287"/>
                  </a:lnTo>
                  <a:cubicBezTo>
                    <a:pt x="971" y="4257"/>
                    <a:pt x="929" y="4242"/>
                    <a:pt x="886" y="4242"/>
                  </a:cubicBezTo>
                  <a:cubicBezTo>
                    <a:pt x="843" y="4242"/>
                    <a:pt x="798" y="4257"/>
                    <a:pt x="762" y="4287"/>
                  </a:cubicBezTo>
                  <a:cubicBezTo>
                    <a:pt x="703" y="4347"/>
                    <a:pt x="703" y="4454"/>
                    <a:pt x="762" y="4525"/>
                  </a:cubicBezTo>
                  <a:lnTo>
                    <a:pt x="1703" y="5466"/>
                  </a:lnTo>
                  <a:lnTo>
                    <a:pt x="167" y="5466"/>
                  </a:lnTo>
                  <a:cubicBezTo>
                    <a:pt x="84" y="5466"/>
                    <a:pt x="0" y="5537"/>
                    <a:pt x="0" y="5632"/>
                  </a:cubicBezTo>
                  <a:cubicBezTo>
                    <a:pt x="0" y="5716"/>
                    <a:pt x="84" y="5799"/>
                    <a:pt x="167" y="5799"/>
                  </a:cubicBezTo>
                  <a:lnTo>
                    <a:pt x="1703" y="5799"/>
                  </a:lnTo>
                  <a:lnTo>
                    <a:pt x="762" y="6728"/>
                  </a:lnTo>
                  <a:cubicBezTo>
                    <a:pt x="703" y="6787"/>
                    <a:pt x="703" y="6894"/>
                    <a:pt x="762" y="6966"/>
                  </a:cubicBezTo>
                  <a:cubicBezTo>
                    <a:pt x="798" y="7002"/>
                    <a:pt x="834" y="7014"/>
                    <a:pt x="881" y="7014"/>
                  </a:cubicBezTo>
                  <a:cubicBezTo>
                    <a:pt x="929" y="7014"/>
                    <a:pt x="977" y="7002"/>
                    <a:pt x="1000" y="6966"/>
                  </a:cubicBezTo>
                  <a:lnTo>
                    <a:pt x="2179" y="5799"/>
                  </a:lnTo>
                  <a:lnTo>
                    <a:pt x="3060" y="5799"/>
                  </a:lnTo>
                  <a:lnTo>
                    <a:pt x="3691" y="7323"/>
                  </a:lnTo>
                  <a:lnTo>
                    <a:pt x="3084" y="7942"/>
                  </a:lnTo>
                  <a:lnTo>
                    <a:pt x="1417" y="7942"/>
                  </a:lnTo>
                  <a:cubicBezTo>
                    <a:pt x="1334" y="7942"/>
                    <a:pt x="1250" y="8014"/>
                    <a:pt x="1250" y="8097"/>
                  </a:cubicBezTo>
                  <a:cubicBezTo>
                    <a:pt x="1250" y="8192"/>
                    <a:pt x="1334" y="8264"/>
                    <a:pt x="1417" y="8264"/>
                  </a:cubicBezTo>
                  <a:lnTo>
                    <a:pt x="2762" y="8264"/>
                  </a:lnTo>
                  <a:lnTo>
                    <a:pt x="1667" y="9347"/>
                  </a:lnTo>
                  <a:cubicBezTo>
                    <a:pt x="1608" y="9407"/>
                    <a:pt x="1608" y="9514"/>
                    <a:pt x="1667" y="9585"/>
                  </a:cubicBezTo>
                  <a:cubicBezTo>
                    <a:pt x="1703" y="9621"/>
                    <a:pt x="1750" y="9633"/>
                    <a:pt x="1786" y="9633"/>
                  </a:cubicBezTo>
                  <a:cubicBezTo>
                    <a:pt x="1834" y="9633"/>
                    <a:pt x="1881" y="9621"/>
                    <a:pt x="1905" y="9585"/>
                  </a:cubicBezTo>
                  <a:lnTo>
                    <a:pt x="3001" y="8502"/>
                  </a:lnTo>
                  <a:lnTo>
                    <a:pt x="3001" y="8788"/>
                  </a:lnTo>
                  <a:cubicBezTo>
                    <a:pt x="3001" y="8871"/>
                    <a:pt x="3072" y="8954"/>
                    <a:pt x="3155" y="8954"/>
                  </a:cubicBezTo>
                  <a:cubicBezTo>
                    <a:pt x="3251" y="8954"/>
                    <a:pt x="3322" y="8871"/>
                    <a:pt x="3322" y="8788"/>
                  </a:cubicBezTo>
                  <a:lnTo>
                    <a:pt x="3322" y="8180"/>
                  </a:lnTo>
                  <a:lnTo>
                    <a:pt x="3929" y="7561"/>
                  </a:lnTo>
                  <a:lnTo>
                    <a:pt x="4394" y="7764"/>
                  </a:lnTo>
                  <a:cubicBezTo>
                    <a:pt x="4406" y="7776"/>
                    <a:pt x="4441" y="7776"/>
                    <a:pt x="4453" y="7776"/>
                  </a:cubicBezTo>
                  <a:cubicBezTo>
                    <a:pt x="4513" y="7776"/>
                    <a:pt x="4572" y="7728"/>
                    <a:pt x="4608" y="7668"/>
                  </a:cubicBezTo>
                  <a:cubicBezTo>
                    <a:pt x="4632" y="7585"/>
                    <a:pt x="4608" y="7490"/>
                    <a:pt x="4513" y="7466"/>
                  </a:cubicBezTo>
                  <a:lnTo>
                    <a:pt x="4191" y="7323"/>
                  </a:lnTo>
                  <a:lnTo>
                    <a:pt x="5465" y="6049"/>
                  </a:lnTo>
                  <a:lnTo>
                    <a:pt x="5465" y="7847"/>
                  </a:lnTo>
                  <a:lnTo>
                    <a:pt x="5168" y="7728"/>
                  </a:lnTo>
                  <a:cubicBezTo>
                    <a:pt x="5148" y="7722"/>
                    <a:pt x="5127" y="7719"/>
                    <a:pt x="5108" y="7719"/>
                  </a:cubicBezTo>
                  <a:cubicBezTo>
                    <a:pt x="5043" y="7719"/>
                    <a:pt x="4983" y="7750"/>
                    <a:pt x="4965" y="7823"/>
                  </a:cubicBezTo>
                  <a:cubicBezTo>
                    <a:pt x="4929" y="7907"/>
                    <a:pt x="4965" y="8002"/>
                    <a:pt x="5048" y="8026"/>
                  </a:cubicBezTo>
                  <a:lnTo>
                    <a:pt x="5465" y="8204"/>
                  </a:lnTo>
                  <a:lnTo>
                    <a:pt x="5465" y="9085"/>
                  </a:lnTo>
                  <a:lnTo>
                    <a:pt x="4286" y="10264"/>
                  </a:lnTo>
                  <a:cubicBezTo>
                    <a:pt x="4227" y="10323"/>
                    <a:pt x="4227" y="10419"/>
                    <a:pt x="4286" y="10502"/>
                  </a:cubicBezTo>
                  <a:cubicBezTo>
                    <a:pt x="4316" y="10532"/>
                    <a:pt x="4358" y="10547"/>
                    <a:pt x="4401" y="10547"/>
                  </a:cubicBezTo>
                  <a:cubicBezTo>
                    <a:pt x="4444" y="10547"/>
                    <a:pt x="4489" y="10532"/>
                    <a:pt x="4525" y="10502"/>
                  </a:cubicBezTo>
                  <a:lnTo>
                    <a:pt x="5465" y="9561"/>
                  </a:lnTo>
                  <a:lnTo>
                    <a:pt x="5465" y="11097"/>
                  </a:lnTo>
                  <a:cubicBezTo>
                    <a:pt x="5465" y="11181"/>
                    <a:pt x="5537" y="11252"/>
                    <a:pt x="5632" y="11252"/>
                  </a:cubicBezTo>
                  <a:cubicBezTo>
                    <a:pt x="5715" y="11252"/>
                    <a:pt x="5799" y="11181"/>
                    <a:pt x="5799" y="11097"/>
                  </a:cubicBezTo>
                  <a:lnTo>
                    <a:pt x="5799" y="9561"/>
                  </a:lnTo>
                  <a:lnTo>
                    <a:pt x="6727" y="10502"/>
                  </a:lnTo>
                  <a:cubicBezTo>
                    <a:pt x="6763" y="10526"/>
                    <a:pt x="6811" y="10538"/>
                    <a:pt x="6846" y="10538"/>
                  </a:cubicBezTo>
                  <a:cubicBezTo>
                    <a:pt x="6894" y="10538"/>
                    <a:pt x="6942" y="10526"/>
                    <a:pt x="6965" y="10502"/>
                  </a:cubicBezTo>
                  <a:cubicBezTo>
                    <a:pt x="7025" y="10443"/>
                    <a:pt x="7025" y="10335"/>
                    <a:pt x="6965" y="10264"/>
                  </a:cubicBezTo>
                  <a:lnTo>
                    <a:pt x="5799" y="9085"/>
                  </a:lnTo>
                  <a:lnTo>
                    <a:pt x="5799" y="8204"/>
                  </a:lnTo>
                  <a:lnTo>
                    <a:pt x="7323" y="7561"/>
                  </a:lnTo>
                  <a:lnTo>
                    <a:pt x="7942" y="8180"/>
                  </a:lnTo>
                  <a:lnTo>
                    <a:pt x="7942" y="9847"/>
                  </a:lnTo>
                  <a:cubicBezTo>
                    <a:pt x="7942" y="9931"/>
                    <a:pt x="8013" y="10014"/>
                    <a:pt x="8096" y="10014"/>
                  </a:cubicBezTo>
                  <a:cubicBezTo>
                    <a:pt x="8192" y="10014"/>
                    <a:pt x="8263" y="9931"/>
                    <a:pt x="8263" y="9847"/>
                  </a:cubicBezTo>
                  <a:lnTo>
                    <a:pt x="8263" y="8502"/>
                  </a:lnTo>
                  <a:lnTo>
                    <a:pt x="9347" y="9597"/>
                  </a:lnTo>
                  <a:cubicBezTo>
                    <a:pt x="9382" y="9621"/>
                    <a:pt x="9430" y="9633"/>
                    <a:pt x="9466" y="9633"/>
                  </a:cubicBezTo>
                  <a:cubicBezTo>
                    <a:pt x="9513" y="9633"/>
                    <a:pt x="9561" y="9621"/>
                    <a:pt x="9585" y="9597"/>
                  </a:cubicBezTo>
                  <a:cubicBezTo>
                    <a:pt x="9644" y="9538"/>
                    <a:pt x="9644" y="9431"/>
                    <a:pt x="9585" y="9347"/>
                  </a:cubicBezTo>
                  <a:lnTo>
                    <a:pt x="8501" y="8264"/>
                  </a:lnTo>
                  <a:lnTo>
                    <a:pt x="9847" y="8264"/>
                  </a:lnTo>
                  <a:cubicBezTo>
                    <a:pt x="9930" y="8264"/>
                    <a:pt x="10001" y="8192"/>
                    <a:pt x="10001" y="8109"/>
                  </a:cubicBezTo>
                  <a:cubicBezTo>
                    <a:pt x="10001" y="8014"/>
                    <a:pt x="9930" y="7942"/>
                    <a:pt x="9847" y="7942"/>
                  </a:cubicBezTo>
                  <a:lnTo>
                    <a:pt x="8180" y="7942"/>
                  </a:lnTo>
                  <a:lnTo>
                    <a:pt x="7561" y="7323"/>
                  </a:lnTo>
                  <a:lnTo>
                    <a:pt x="8204" y="5799"/>
                  </a:lnTo>
                  <a:lnTo>
                    <a:pt x="9085" y="5799"/>
                  </a:lnTo>
                  <a:lnTo>
                    <a:pt x="10263" y="6966"/>
                  </a:lnTo>
                  <a:cubicBezTo>
                    <a:pt x="10287" y="7002"/>
                    <a:pt x="10335" y="7014"/>
                    <a:pt x="10382" y="7014"/>
                  </a:cubicBezTo>
                  <a:cubicBezTo>
                    <a:pt x="10418" y="7014"/>
                    <a:pt x="10466" y="7002"/>
                    <a:pt x="10502" y="6966"/>
                  </a:cubicBezTo>
                  <a:cubicBezTo>
                    <a:pt x="10561" y="6918"/>
                    <a:pt x="10561" y="6811"/>
                    <a:pt x="10502" y="6728"/>
                  </a:cubicBezTo>
                  <a:lnTo>
                    <a:pt x="9561" y="5799"/>
                  </a:lnTo>
                  <a:lnTo>
                    <a:pt x="11097" y="5799"/>
                  </a:lnTo>
                  <a:cubicBezTo>
                    <a:pt x="11180" y="5799"/>
                    <a:pt x="11252" y="5728"/>
                    <a:pt x="11252" y="5632"/>
                  </a:cubicBezTo>
                  <a:cubicBezTo>
                    <a:pt x="11240" y="5525"/>
                    <a:pt x="11168" y="5454"/>
                    <a:pt x="11073" y="5454"/>
                  </a:cubicBezTo>
                  <a:lnTo>
                    <a:pt x="9549" y="5454"/>
                  </a:lnTo>
                  <a:lnTo>
                    <a:pt x="10478" y="4513"/>
                  </a:lnTo>
                  <a:cubicBezTo>
                    <a:pt x="10537" y="4454"/>
                    <a:pt x="10537" y="4358"/>
                    <a:pt x="10478" y="4275"/>
                  </a:cubicBezTo>
                  <a:cubicBezTo>
                    <a:pt x="10448" y="4245"/>
                    <a:pt x="10409" y="4230"/>
                    <a:pt x="10368" y="4230"/>
                  </a:cubicBezTo>
                  <a:cubicBezTo>
                    <a:pt x="10326" y="4230"/>
                    <a:pt x="10281" y="4245"/>
                    <a:pt x="10240" y="4275"/>
                  </a:cubicBezTo>
                  <a:lnTo>
                    <a:pt x="9073" y="5454"/>
                  </a:lnTo>
                  <a:lnTo>
                    <a:pt x="8192" y="5454"/>
                  </a:lnTo>
                  <a:lnTo>
                    <a:pt x="7549" y="3918"/>
                  </a:lnTo>
                  <a:lnTo>
                    <a:pt x="8156" y="3311"/>
                  </a:lnTo>
                  <a:lnTo>
                    <a:pt x="9823" y="3311"/>
                  </a:lnTo>
                  <a:cubicBezTo>
                    <a:pt x="9918" y="3311"/>
                    <a:pt x="9990" y="3239"/>
                    <a:pt x="9990" y="3144"/>
                  </a:cubicBezTo>
                  <a:cubicBezTo>
                    <a:pt x="9990" y="3061"/>
                    <a:pt x="9918" y="2989"/>
                    <a:pt x="9823" y="2989"/>
                  </a:cubicBezTo>
                  <a:lnTo>
                    <a:pt x="8489" y="2989"/>
                  </a:lnTo>
                  <a:lnTo>
                    <a:pt x="9573" y="1894"/>
                  </a:lnTo>
                  <a:cubicBezTo>
                    <a:pt x="9632" y="1834"/>
                    <a:pt x="9632" y="1739"/>
                    <a:pt x="9573" y="1656"/>
                  </a:cubicBezTo>
                  <a:cubicBezTo>
                    <a:pt x="9543" y="1626"/>
                    <a:pt x="9501" y="1611"/>
                    <a:pt x="9458" y="1611"/>
                  </a:cubicBezTo>
                  <a:cubicBezTo>
                    <a:pt x="9415" y="1611"/>
                    <a:pt x="9370" y="1626"/>
                    <a:pt x="9335" y="1656"/>
                  </a:cubicBezTo>
                  <a:lnTo>
                    <a:pt x="8251" y="2739"/>
                  </a:lnTo>
                  <a:lnTo>
                    <a:pt x="8251" y="2465"/>
                  </a:lnTo>
                  <a:cubicBezTo>
                    <a:pt x="8251" y="2370"/>
                    <a:pt x="8180" y="2299"/>
                    <a:pt x="8085" y="2299"/>
                  </a:cubicBezTo>
                  <a:cubicBezTo>
                    <a:pt x="8001" y="2299"/>
                    <a:pt x="7918" y="2370"/>
                    <a:pt x="7918" y="2465"/>
                  </a:cubicBezTo>
                  <a:lnTo>
                    <a:pt x="7918" y="3073"/>
                  </a:lnTo>
                  <a:lnTo>
                    <a:pt x="7311" y="3680"/>
                  </a:lnTo>
                  <a:lnTo>
                    <a:pt x="6906" y="3525"/>
                  </a:lnTo>
                  <a:cubicBezTo>
                    <a:pt x="6884" y="3516"/>
                    <a:pt x="6861" y="3511"/>
                    <a:pt x="6840" y="3511"/>
                  </a:cubicBezTo>
                  <a:cubicBezTo>
                    <a:pt x="6778" y="3511"/>
                    <a:pt x="6721" y="3547"/>
                    <a:pt x="6703" y="3608"/>
                  </a:cubicBezTo>
                  <a:cubicBezTo>
                    <a:pt x="6668" y="3704"/>
                    <a:pt x="6703" y="3787"/>
                    <a:pt x="6787" y="3823"/>
                  </a:cubicBezTo>
                  <a:lnTo>
                    <a:pt x="7073" y="3942"/>
                  </a:lnTo>
                  <a:lnTo>
                    <a:pt x="5799" y="5216"/>
                  </a:lnTo>
                  <a:lnTo>
                    <a:pt x="5799" y="3418"/>
                  </a:lnTo>
                  <a:lnTo>
                    <a:pt x="6096" y="3537"/>
                  </a:lnTo>
                  <a:cubicBezTo>
                    <a:pt x="6116" y="3543"/>
                    <a:pt x="6136" y="3546"/>
                    <a:pt x="6156" y="3546"/>
                  </a:cubicBezTo>
                  <a:cubicBezTo>
                    <a:pt x="6221" y="3546"/>
                    <a:pt x="6280" y="3514"/>
                    <a:pt x="6299" y="3442"/>
                  </a:cubicBezTo>
                  <a:cubicBezTo>
                    <a:pt x="6334" y="3358"/>
                    <a:pt x="6299" y="3263"/>
                    <a:pt x="6215" y="3239"/>
                  </a:cubicBezTo>
                  <a:lnTo>
                    <a:pt x="5799" y="3061"/>
                  </a:lnTo>
                  <a:lnTo>
                    <a:pt x="5799" y="2180"/>
                  </a:lnTo>
                  <a:lnTo>
                    <a:pt x="6965" y="1001"/>
                  </a:lnTo>
                  <a:cubicBezTo>
                    <a:pt x="7025" y="941"/>
                    <a:pt x="7025" y="834"/>
                    <a:pt x="6965" y="763"/>
                  </a:cubicBezTo>
                  <a:cubicBezTo>
                    <a:pt x="6936" y="733"/>
                    <a:pt x="6897" y="718"/>
                    <a:pt x="6855" y="718"/>
                  </a:cubicBezTo>
                  <a:cubicBezTo>
                    <a:pt x="6814" y="718"/>
                    <a:pt x="6769" y="733"/>
                    <a:pt x="6727" y="763"/>
                  </a:cubicBezTo>
                  <a:lnTo>
                    <a:pt x="5799" y="1703"/>
                  </a:lnTo>
                  <a:lnTo>
                    <a:pt x="5799" y="167"/>
                  </a:lnTo>
                  <a:cubicBezTo>
                    <a:pt x="5799" y="84"/>
                    <a:pt x="5715" y="1"/>
                    <a:pt x="56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80"/>
            <p:cNvSpPr/>
            <p:nvPr/>
          </p:nvSpPr>
          <p:spPr>
            <a:xfrm>
              <a:off x="6311309" y="3392306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3"/>
                  </a:cubicBezTo>
                  <a:lnTo>
                    <a:pt x="322" y="156"/>
                  </a:lnTo>
                  <a:cubicBezTo>
                    <a:pt x="334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80"/>
            <p:cNvSpPr/>
            <p:nvPr/>
          </p:nvSpPr>
          <p:spPr>
            <a:xfrm>
              <a:off x="6153197" y="3649490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" name="Google Shape;723;p80"/>
          <p:cNvSpPr txBox="1">
            <a:spLocks noGrp="1"/>
          </p:cNvSpPr>
          <p:nvPr>
            <p:ph type="body" idx="4294967295"/>
          </p:nvPr>
        </p:nvSpPr>
        <p:spPr>
          <a:xfrm>
            <a:off x="62830" y="2845723"/>
            <a:ext cx="2318419" cy="2012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1400" dirty="0"/>
              <a:t>Develop the digital marketplace platform, build educational and training resource portals, set up community forums and support networks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724" name="Google Shape;724;p80"/>
          <p:cNvSpPr txBox="1">
            <a:spLocks noGrp="1"/>
          </p:cNvSpPr>
          <p:nvPr>
            <p:ph type="body" idx="4294967295"/>
          </p:nvPr>
        </p:nvSpPr>
        <p:spPr>
          <a:xfrm>
            <a:off x="4423549" y="2848647"/>
            <a:ext cx="2322079" cy="2150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1400" dirty="0"/>
              <a:t>Launch marketing and awareness campaigns, provide training and support to farmers, monitor platform usage and performance, continuously collect feedback and make improvements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725" name="Google Shape;725;p80"/>
          <p:cNvSpPr txBox="1">
            <a:spLocks noGrp="1"/>
          </p:cNvSpPr>
          <p:nvPr>
            <p:ph type="body" idx="4294967295"/>
          </p:nvPr>
        </p:nvSpPr>
        <p:spPr>
          <a:xfrm>
            <a:off x="2430900" y="2756230"/>
            <a:ext cx="1992650" cy="2101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400" dirty="0"/>
              <a:t>Select a pilot group of farmers, train farmers on using the platforms, monitor usage and collect feedback, make necessary adjustments based on feedback</a:t>
            </a:r>
            <a:endParaRPr sz="1400" dirty="0"/>
          </a:p>
        </p:txBody>
      </p:sp>
      <p:sp>
        <p:nvSpPr>
          <p:cNvPr id="726" name="Google Shape;726;p80"/>
          <p:cNvSpPr txBox="1">
            <a:spLocks noGrp="1"/>
          </p:cNvSpPr>
          <p:nvPr>
            <p:ph type="body" idx="4294967295"/>
          </p:nvPr>
        </p:nvSpPr>
        <p:spPr>
          <a:xfrm>
            <a:off x="6905625" y="2988456"/>
            <a:ext cx="1936257" cy="1869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1400" dirty="0"/>
              <a:t>Regular platform updates, continuous support programs and regular impact reports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350DD2-6AB1-44DD-8383-C6A4AD789C97}"/>
              </a:ext>
            </a:extLst>
          </p:cNvPr>
          <p:cNvSpPr/>
          <p:nvPr/>
        </p:nvSpPr>
        <p:spPr>
          <a:xfrm>
            <a:off x="302118" y="808973"/>
            <a:ext cx="1823794" cy="38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 Development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3BCEE0-00B2-4604-998E-9C07C5AB070D}"/>
              </a:ext>
            </a:extLst>
          </p:cNvPr>
          <p:cNvSpPr/>
          <p:nvPr/>
        </p:nvSpPr>
        <p:spPr>
          <a:xfrm>
            <a:off x="2430900" y="779892"/>
            <a:ext cx="1823794" cy="38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Pilot Testing</a:t>
            </a:r>
          </a:p>
        </p:txBody>
      </p:sp>
      <p:sp>
        <p:nvSpPr>
          <p:cNvPr id="33" name="Google Shape;706;p80">
            <a:extLst>
              <a:ext uri="{FF2B5EF4-FFF2-40B4-BE49-F238E27FC236}">
                <a16:creationId xmlns:a16="http://schemas.microsoft.com/office/drawing/2014/main" id="{6D53311C-3364-4FA9-B698-F0BE493CB46E}"/>
              </a:ext>
            </a:extLst>
          </p:cNvPr>
          <p:cNvSpPr txBox="1">
            <a:spLocks/>
          </p:cNvSpPr>
          <p:nvPr/>
        </p:nvSpPr>
        <p:spPr>
          <a:xfrm>
            <a:off x="2562225" y="1401541"/>
            <a:ext cx="14430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accent5"/>
                </a:solidFill>
              </a:rPr>
              <a:t>2-3 months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0CB1F1D-92D1-4294-891E-40B627DE5763}"/>
              </a:ext>
            </a:extLst>
          </p:cNvPr>
          <p:cNvSpPr/>
          <p:nvPr/>
        </p:nvSpPr>
        <p:spPr>
          <a:xfrm>
            <a:off x="4586031" y="779891"/>
            <a:ext cx="1823794" cy="38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Full-Scale Development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F00C1F-2226-4D9A-BE55-8BFC2F4E5E4A}"/>
              </a:ext>
            </a:extLst>
          </p:cNvPr>
          <p:cNvSpPr/>
          <p:nvPr/>
        </p:nvSpPr>
        <p:spPr>
          <a:xfrm>
            <a:off x="6648450" y="771657"/>
            <a:ext cx="2193432" cy="38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Continuous Improvement and Support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9"/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50" name="Google Shape;450;p69"/>
          <p:cNvSpPr txBox="1">
            <a:spLocks noGrp="1"/>
          </p:cNvSpPr>
          <p:nvPr>
            <p:ph type="title" idx="2"/>
          </p:nvPr>
        </p:nvSpPr>
        <p:spPr>
          <a:xfrm>
            <a:off x="723975" y="1471400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51" name="Google Shape;451;p69"/>
          <p:cNvSpPr txBox="1">
            <a:spLocks noGrp="1"/>
          </p:cNvSpPr>
          <p:nvPr>
            <p:ph type="title" idx="3"/>
          </p:nvPr>
        </p:nvSpPr>
        <p:spPr>
          <a:xfrm>
            <a:off x="1726088" y="1410913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53" name="Google Shape;453;p69"/>
          <p:cNvSpPr txBox="1">
            <a:spLocks noGrp="1"/>
          </p:cNvSpPr>
          <p:nvPr>
            <p:ph type="title" idx="5"/>
          </p:nvPr>
        </p:nvSpPr>
        <p:spPr>
          <a:xfrm>
            <a:off x="723975" y="2698375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4" name="Google Shape;454;p69"/>
          <p:cNvSpPr txBox="1">
            <a:spLocks noGrp="1"/>
          </p:cNvSpPr>
          <p:nvPr>
            <p:ph type="title" idx="6"/>
          </p:nvPr>
        </p:nvSpPr>
        <p:spPr>
          <a:xfrm>
            <a:off x="1741350" y="2616708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Overview</a:t>
            </a:r>
            <a:endParaRPr dirty="0"/>
          </a:p>
        </p:txBody>
      </p:sp>
      <p:sp>
        <p:nvSpPr>
          <p:cNvPr id="456" name="Google Shape;456;p69"/>
          <p:cNvSpPr txBox="1">
            <a:spLocks noGrp="1"/>
          </p:cNvSpPr>
          <p:nvPr>
            <p:ph type="title" idx="8"/>
          </p:nvPr>
        </p:nvSpPr>
        <p:spPr>
          <a:xfrm>
            <a:off x="723975" y="3665671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57" name="Google Shape;457;p69"/>
          <p:cNvSpPr txBox="1">
            <a:spLocks noGrp="1"/>
          </p:cNvSpPr>
          <p:nvPr>
            <p:ph type="title" idx="9"/>
          </p:nvPr>
        </p:nvSpPr>
        <p:spPr>
          <a:xfrm>
            <a:off x="1741350" y="3530302"/>
            <a:ext cx="2830650" cy="687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Survey Insights</a:t>
            </a:r>
            <a:br>
              <a:rPr lang="en-US" dirty="0"/>
            </a:br>
            <a:endParaRPr dirty="0"/>
          </a:p>
        </p:txBody>
      </p:sp>
      <p:sp>
        <p:nvSpPr>
          <p:cNvPr id="459" name="Google Shape;459;p69"/>
          <p:cNvSpPr txBox="1">
            <a:spLocks noGrp="1"/>
          </p:cNvSpPr>
          <p:nvPr>
            <p:ph type="title" idx="14"/>
          </p:nvPr>
        </p:nvSpPr>
        <p:spPr>
          <a:xfrm>
            <a:off x="4950075" y="1471400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60" name="Google Shape;460;p69"/>
          <p:cNvSpPr txBox="1">
            <a:spLocks noGrp="1"/>
          </p:cNvSpPr>
          <p:nvPr>
            <p:ph type="title" idx="15"/>
          </p:nvPr>
        </p:nvSpPr>
        <p:spPr>
          <a:xfrm>
            <a:off x="5967438" y="1333357"/>
            <a:ext cx="2715300" cy="687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Proposed Digital Solut</a:t>
            </a:r>
            <a:r>
              <a:rPr lang="en-US" dirty="0"/>
              <a:t>ion</a:t>
            </a:r>
            <a:br>
              <a:rPr lang="en-US" dirty="0"/>
            </a:br>
            <a:endParaRPr dirty="0"/>
          </a:p>
        </p:txBody>
      </p:sp>
      <p:sp>
        <p:nvSpPr>
          <p:cNvPr id="462" name="Google Shape;462;p69"/>
          <p:cNvSpPr txBox="1">
            <a:spLocks noGrp="1"/>
          </p:cNvSpPr>
          <p:nvPr>
            <p:ph type="title" idx="17"/>
          </p:nvPr>
        </p:nvSpPr>
        <p:spPr>
          <a:xfrm>
            <a:off x="4950075" y="2698375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63" name="Google Shape;463;p69"/>
          <p:cNvSpPr txBox="1">
            <a:spLocks noGrp="1"/>
          </p:cNvSpPr>
          <p:nvPr>
            <p:ph type="title" idx="18"/>
          </p:nvPr>
        </p:nvSpPr>
        <p:spPr>
          <a:xfrm>
            <a:off x="5967438" y="2683750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Implementation Plan </a:t>
            </a:r>
            <a:br>
              <a:rPr lang="en-US" dirty="0"/>
            </a:br>
            <a:endParaRPr dirty="0"/>
          </a:p>
        </p:txBody>
      </p:sp>
      <p:sp>
        <p:nvSpPr>
          <p:cNvPr id="465" name="Google Shape;465;p69"/>
          <p:cNvSpPr txBox="1">
            <a:spLocks noGrp="1"/>
          </p:cNvSpPr>
          <p:nvPr>
            <p:ph type="title" idx="20"/>
          </p:nvPr>
        </p:nvSpPr>
        <p:spPr>
          <a:xfrm>
            <a:off x="4950075" y="3925350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66" name="Google Shape;466;p69"/>
          <p:cNvSpPr txBox="1">
            <a:spLocks noGrp="1"/>
          </p:cNvSpPr>
          <p:nvPr>
            <p:ph type="title" idx="21"/>
          </p:nvPr>
        </p:nvSpPr>
        <p:spPr>
          <a:xfrm>
            <a:off x="6086475" y="3768571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Conclusion</a:t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7;p71">
            <a:extLst>
              <a:ext uri="{FF2B5EF4-FFF2-40B4-BE49-F238E27FC236}">
                <a16:creationId xmlns:a16="http://schemas.microsoft.com/office/drawing/2014/main" id="{E075A73E-D9D1-4CF0-AF51-80C0DC565ED6}"/>
              </a:ext>
            </a:extLst>
          </p:cNvPr>
          <p:cNvSpPr txBox="1">
            <a:spLocks/>
          </p:cNvSpPr>
          <p:nvPr/>
        </p:nvSpPr>
        <p:spPr>
          <a:xfrm>
            <a:off x="5714999" y="990600"/>
            <a:ext cx="2543175" cy="14192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200" dirty="0">
                <a:solidFill>
                  <a:schemeClr val="accent3"/>
                </a:solidFill>
                <a:latin typeface="Playfair Display" panose="020B0604020202020204" charset="0"/>
              </a:rPr>
              <a:t>06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0A8DF9-876D-4FB8-BB49-BBF4CBD5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5" y="2263726"/>
            <a:ext cx="3429000" cy="61604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3"/>
          <p:cNvSpPr txBox="1">
            <a:spLocks noGrp="1"/>
          </p:cNvSpPr>
          <p:nvPr>
            <p:ph type="body" idx="1"/>
          </p:nvPr>
        </p:nvSpPr>
        <p:spPr>
          <a:xfrm>
            <a:off x="0" y="466725"/>
            <a:ext cx="5283075" cy="3599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"In God we trust. All others must bring data." – W. Edwards Deming.</a:t>
            </a:r>
          </a:p>
          <a:p>
            <a:pPr marL="0" lvl="0" indent="0">
              <a:buNone/>
            </a:pPr>
            <a:endParaRPr lang="en-US" b="1" dirty="0"/>
          </a:p>
          <a:p>
            <a:pPr marL="0" lvl="0" indent="0">
              <a:buNone/>
            </a:pPr>
            <a:r>
              <a:rPr lang="en-US" b="1" dirty="0"/>
              <a:t>By harnessing the power of data and technology, we can enhance productivity, promote agricultural prosperity, and ensure sustainable practices and food security for all.</a:t>
            </a:r>
            <a:endParaRPr lang="en-US" dirty="0"/>
          </a:p>
        </p:txBody>
      </p:sp>
      <p:pic>
        <p:nvPicPr>
          <p:cNvPr id="512" name="Google Shape;512;p73"/>
          <p:cNvPicPr preferRelativeResize="0"/>
          <p:nvPr/>
        </p:nvPicPr>
        <p:blipFill rotWithShape="1">
          <a:blip r:embed="rId3">
            <a:alphaModFix/>
          </a:blip>
          <a:srcRect l="14819" r="14812"/>
          <a:stretch/>
        </p:blipFill>
        <p:spPr>
          <a:xfrm>
            <a:off x="5283075" y="543000"/>
            <a:ext cx="3138971" cy="4600497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3"/>
          <p:cNvSpPr/>
          <p:nvPr/>
        </p:nvSpPr>
        <p:spPr>
          <a:xfrm rot="10800000">
            <a:off x="5960400" y="367050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114"/>
          <p:cNvSpPr txBox="1">
            <a:spLocks noGrp="1"/>
          </p:cNvSpPr>
          <p:nvPr>
            <p:ph type="title"/>
          </p:nvPr>
        </p:nvSpPr>
        <p:spPr>
          <a:xfrm>
            <a:off x="1861350" y="904150"/>
            <a:ext cx="542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Thank you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3"/>
          <p:cNvSpPr/>
          <p:nvPr/>
        </p:nvSpPr>
        <p:spPr>
          <a:xfrm>
            <a:off x="479088" y="1541534"/>
            <a:ext cx="4591200" cy="2441448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83"/>
          <p:cNvSpPr txBox="1">
            <a:spLocks noGrp="1"/>
          </p:cNvSpPr>
          <p:nvPr>
            <p:ph type="title"/>
          </p:nvPr>
        </p:nvSpPr>
        <p:spPr>
          <a:xfrm>
            <a:off x="811530" y="2582598"/>
            <a:ext cx="3809448" cy="9972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Introduction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747" name="Google Shape;747;p83"/>
          <p:cNvSpPr txBox="1">
            <a:spLocks noGrp="1"/>
          </p:cNvSpPr>
          <p:nvPr>
            <p:ph type="title" idx="4"/>
          </p:nvPr>
        </p:nvSpPr>
        <p:spPr>
          <a:xfrm>
            <a:off x="335700" y="1541534"/>
            <a:ext cx="4236300" cy="10753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bg1"/>
                </a:solidFill>
              </a:rPr>
              <a:t>01</a:t>
            </a:r>
            <a:endParaRPr sz="7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6"/>
          <p:cNvSpPr txBox="1">
            <a:spLocks noGrp="1"/>
          </p:cNvSpPr>
          <p:nvPr>
            <p:ph type="subTitle" idx="1"/>
          </p:nvPr>
        </p:nvSpPr>
        <p:spPr>
          <a:xfrm>
            <a:off x="1" y="2809875"/>
            <a:ext cx="5172074" cy="19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dirty="0"/>
              <a:t>The agricultural sector, especially smallholder farmers, faces numerous challenges that hinder productivity and sustainability. Therefore, there is a need to digitalize agriculture to streamline farmers' affairs and enhance productivity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543" name="Google Shape;543;p76"/>
          <p:cNvSpPr txBox="1">
            <a:spLocks noGrp="1"/>
          </p:cNvSpPr>
          <p:nvPr>
            <p:ph type="title"/>
          </p:nvPr>
        </p:nvSpPr>
        <p:spPr>
          <a:xfrm>
            <a:off x="0" y="2257424"/>
            <a:ext cx="4457700" cy="622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Introduction</a:t>
            </a:r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110"/>
          <p:cNvSpPr/>
          <p:nvPr/>
        </p:nvSpPr>
        <p:spPr>
          <a:xfrm rot="5400000">
            <a:off x="3224100" y="-190500"/>
            <a:ext cx="2695800" cy="55245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110"/>
          <p:cNvSpPr txBox="1">
            <a:spLocks noGrp="1"/>
          </p:cNvSpPr>
          <p:nvPr>
            <p:ph type="title"/>
          </p:nvPr>
        </p:nvSpPr>
        <p:spPr>
          <a:xfrm>
            <a:off x="2631000" y="2381250"/>
            <a:ext cx="3882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Survey Overview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62" name="Google Shape;1762;p110"/>
          <p:cNvSpPr txBox="1">
            <a:spLocks noGrp="1"/>
          </p:cNvSpPr>
          <p:nvPr>
            <p:ph type="title" idx="2"/>
          </p:nvPr>
        </p:nvSpPr>
        <p:spPr>
          <a:xfrm>
            <a:off x="3920700" y="1534050"/>
            <a:ext cx="1302600" cy="8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02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5"/>
          <p:cNvSpPr txBox="1">
            <a:spLocks noGrp="1"/>
          </p:cNvSpPr>
          <p:nvPr>
            <p:ph type="title"/>
          </p:nvPr>
        </p:nvSpPr>
        <p:spPr>
          <a:xfrm>
            <a:off x="3907575" y="101625"/>
            <a:ext cx="44196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Sample Overview</a:t>
            </a:r>
            <a:endParaRPr dirty="0"/>
          </a:p>
        </p:txBody>
      </p:sp>
      <p:sp>
        <p:nvSpPr>
          <p:cNvPr id="534" name="Google Shape;534;p75"/>
          <p:cNvSpPr txBox="1">
            <a:spLocks noGrp="1"/>
          </p:cNvSpPr>
          <p:nvPr>
            <p:ph type="body" idx="1"/>
          </p:nvPr>
        </p:nvSpPr>
        <p:spPr>
          <a:xfrm>
            <a:off x="4900571" y="718952"/>
            <a:ext cx="4310103" cy="3929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dirty="0"/>
              <a:t>To better understand these challenges, a comprehensive survey was conducted among smallholder farmers. The survey aimed to have a clearer understanding of the challenges encountered by farmers which included to : </a:t>
            </a:r>
          </a:p>
          <a:p>
            <a:pPr algn="l"/>
            <a:r>
              <a:rPr lang="en-US" dirty="0"/>
              <a:t>Identify the demographic and economic profiles of farmers</a:t>
            </a:r>
          </a:p>
          <a:p>
            <a:pPr algn="l"/>
            <a:r>
              <a:rPr lang="en-US" dirty="0"/>
              <a:t>Understand the levels of education and language proficiency</a:t>
            </a:r>
          </a:p>
          <a:p>
            <a:pPr algn="l"/>
            <a:r>
              <a:rPr lang="en-US" dirty="0"/>
              <a:t>Assess their level of income and how well they are willing to embrace technology</a:t>
            </a:r>
          </a:p>
          <a:p>
            <a:pPr algn="l"/>
            <a:r>
              <a:rPr lang="en-US" dirty="0"/>
              <a:t>Determine the most critical input needs for farming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35" name="Google Shape;535;p75"/>
          <p:cNvPicPr preferRelativeResize="0"/>
          <p:nvPr/>
        </p:nvPicPr>
        <p:blipFill rotWithShape="1">
          <a:blip r:embed="rId3">
            <a:alphaModFix/>
          </a:blip>
          <a:srcRect l="25927" r="3808"/>
          <a:stretch/>
        </p:blipFill>
        <p:spPr>
          <a:xfrm>
            <a:off x="723975" y="543000"/>
            <a:ext cx="4310104" cy="4600498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5"/>
          <p:cNvSpPr/>
          <p:nvPr/>
        </p:nvSpPr>
        <p:spPr>
          <a:xfrm rot="10800000">
            <a:off x="7088700" y="442230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75"/>
          <p:cNvSpPr/>
          <p:nvPr/>
        </p:nvSpPr>
        <p:spPr>
          <a:xfrm rot="10800000">
            <a:off x="0" y="367050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88"/>
          <p:cNvSpPr/>
          <p:nvPr/>
        </p:nvSpPr>
        <p:spPr>
          <a:xfrm rot="5400000">
            <a:off x="5339700" y="-505750"/>
            <a:ext cx="2807400" cy="4801200"/>
          </a:xfrm>
          <a:prstGeom prst="rect">
            <a:avLst/>
          </a:prstGeom>
          <a:solidFill>
            <a:schemeClr val="lt2">
              <a:alpha val="849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88"/>
          <p:cNvSpPr txBox="1">
            <a:spLocks noGrp="1"/>
          </p:cNvSpPr>
          <p:nvPr>
            <p:ph type="title"/>
          </p:nvPr>
        </p:nvSpPr>
        <p:spPr>
          <a:xfrm>
            <a:off x="4802400" y="1611350"/>
            <a:ext cx="3882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Survey Insights</a:t>
            </a:r>
            <a:endParaRPr dirty="0"/>
          </a:p>
        </p:txBody>
      </p:sp>
      <p:sp>
        <p:nvSpPr>
          <p:cNvPr id="1024" name="Google Shape;1024;p88"/>
          <p:cNvSpPr txBox="1">
            <a:spLocks noGrp="1"/>
          </p:cNvSpPr>
          <p:nvPr>
            <p:ph type="title" idx="2"/>
          </p:nvPr>
        </p:nvSpPr>
        <p:spPr>
          <a:xfrm>
            <a:off x="4802400" y="764150"/>
            <a:ext cx="1302600" cy="8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9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Demographics</a:t>
            </a:r>
            <a:endParaRPr dirty="0"/>
          </a:p>
        </p:txBody>
      </p:sp>
      <p:sp>
        <p:nvSpPr>
          <p:cNvPr id="631" name="Google Shape;631;p79"/>
          <p:cNvSpPr txBox="1">
            <a:spLocks noGrp="1"/>
          </p:cNvSpPr>
          <p:nvPr>
            <p:ph type="title" idx="4294967295"/>
          </p:nvPr>
        </p:nvSpPr>
        <p:spPr>
          <a:xfrm>
            <a:off x="2903433" y="1765238"/>
            <a:ext cx="11463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</a:rPr>
              <a:t>Men</a:t>
            </a:r>
            <a:endParaRPr sz="2100" dirty="0">
              <a:solidFill>
                <a:schemeClr val="accent3"/>
              </a:solidFill>
            </a:endParaRPr>
          </a:p>
        </p:txBody>
      </p:sp>
      <p:sp>
        <p:nvSpPr>
          <p:cNvPr id="632" name="Google Shape;632;p79"/>
          <p:cNvSpPr txBox="1">
            <a:spLocks noGrp="1"/>
          </p:cNvSpPr>
          <p:nvPr>
            <p:ph type="title" idx="4294967295"/>
          </p:nvPr>
        </p:nvSpPr>
        <p:spPr>
          <a:xfrm>
            <a:off x="2073027" y="2160715"/>
            <a:ext cx="1976700" cy="7803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latin typeface="Montserrat"/>
                <a:ea typeface="Montserrat"/>
                <a:cs typeface="Montserrat"/>
                <a:sym typeface="Montserrat"/>
              </a:rPr>
              <a:t>Total number of </a:t>
            </a:r>
            <a:r>
              <a:rPr lang="en" sz="1400" b="0" dirty="0">
                <a:latin typeface="Montserrat"/>
                <a:ea typeface="Montserrat"/>
                <a:cs typeface="Montserrat"/>
                <a:sym typeface="Montserrat"/>
              </a:rPr>
              <a:t>Men who participated</a:t>
            </a:r>
            <a:br>
              <a:rPr lang="en" sz="1400" b="0" dirty="0">
                <a:latin typeface="Montserrat"/>
                <a:ea typeface="Montserrat"/>
                <a:cs typeface="Montserrat"/>
                <a:sym typeface="Montserrat"/>
              </a:rPr>
            </a:br>
            <a:endParaRPr sz="1400" b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79"/>
          <p:cNvSpPr txBox="1">
            <a:spLocks noGrp="1"/>
          </p:cNvSpPr>
          <p:nvPr>
            <p:ph type="title" idx="4294967295"/>
          </p:nvPr>
        </p:nvSpPr>
        <p:spPr>
          <a:xfrm>
            <a:off x="2073038" y="1591288"/>
            <a:ext cx="830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63%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634" name="Google Shape;634;p79"/>
          <p:cNvSpPr/>
          <p:nvPr/>
        </p:nvSpPr>
        <p:spPr>
          <a:xfrm>
            <a:off x="876520" y="1555918"/>
            <a:ext cx="1056600" cy="1056600"/>
          </a:xfrm>
          <a:prstGeom prst="donut">
            <a:avLst>
              <a:gd name="adj" fmla="val 130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79"/>
          <p:cNvSpPr/>
          <p:nvPr/>
        </p:nvSpPr>
        <p:spPr>
          <a:xfrm>
            <a:off x="831489" y="1510887"/>
            <a:ext cx="1146300" cy="1146300"/>
          </a:xfrm>
          <a:prstGeom prst="blockArc">
            <a:avLst>
              <a:gd name="adj1" fmla="val 16223680"/>
              <a:gd name="adj2" fmla="val 7174425"/>
              <a:gd name="adj3" fmla="val 1948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6" name="Google Shape;636;p79"/>
          <p:cNvGrpSpPr/>
          <p:nvPr/>
        </p:nvGrpSpPr>
        <p:grpSpPr>
          <a:xfrm>
            <a:off x="1257933" y="1876365"/>
            <a:ext cx="319938" cy="409858"/>
            <a:chOff x="7596157" y="1968159"/>
            <a:chExt cx="279544" cy="358142"/>
          </a:xfrm>
        </p:grpSpPr>
        <p:sp>
          <p:nvSpPr>
            <p:cNvPr id="637" name="Google Shape;637;p79"/>
            <p:cNvSpPr/>
            <p:nvPr/>
          </p:nvSpPr>
          <p:spPr>
            <a:xfrm>
              <a:off x="7696868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79"/>
            <p:cNvSpPr/>
            <p:nvPr/>
          </p:nvSpPr>
          <p:spPr>
            <a:xfrm>
              <a:off x="7764378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79"/>
            <p:cNvSpPr/>
            <p:nvPr/>
          </p:nvSpPr>
          <p:spPr>
            <a:xfrm>
              <a:off x="7713088" y="2143032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53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79"/>
            <p:cNvSpPr/>
            <p:nvPr/>
          </p:nvSpPr>
          <p:spPr>
            <a:xfrm>
              <a:off x="7691197" y="2075427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525" y="334"/>
                  </a:lnTo>
                  <a:cubicBezTo>
                    <a:pt x="620" y="334"/>
                    <a:pt x="692" y="251"/>
                    <a:pt x="692" y="167"/>
                  </a:cubicBezTo>
                  <a:cubicBezTo>
                    <a:pt x="692" y="72"/>
                    <a:pt x="620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79"/>
            <p:cNvSpPr/>
            <p:nvPr/>
          </p:nvSpPr>
          <p:spPr>
            <a:xfrm>
              <a:off x="7758739" y="2075427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51"/>
                    <a:pt x="691" y="167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79"/>
            <p:cNvSpPr/>
            <p:nvPr/>
          </p:nvSpPr>
          <p:spPr>
            <a:xfrm>
              <a:off x="7596157" y="1968159"/>
              <a:ext cx="279544" cy="358142"/>
            </a:xfrm>
            <a:custGeom>
              <a:avLst/>
              <a:gdLst/>
              <a:ahLst/>
              <a:cxnLst/>
              <a:rect l="l" t="t" r="r" b="b"/>
              <a:pathLst>
                <a:path w="8824" h="11305" extrusionOk="0">
                  <a:moveTo>
                    <a:pt x="2287" y="481"/>
                  </a:moveTo>
                  <a:cubicBezTo>
                    <a:pt x="2394" y="565"/>
                    <a:pt x="2525" y="600"/>
                    <a:pt x="2691" y="636"/>
                  </a:cubicBezTo>
                  <a:cubicBezTo>
                    <a:pt x="3001" y="708"/>
                    <a:pt x="3322" y="708"/>
                    <a:pt x="3537" y="708"/>
                  </a:cubicBezTo>
                  <a:lnTo>
                    <a:pt x="5299" y="708"/>
                  </a:lnTo>
                  <a:cubicBezTo>
                    <a:pt x="5739" y="708"/>
                    <a:pt x="6192" y="898"/>
                    <a:pt x="6490" y="1243"/>
                  </a:cubicBezTo>
                  <a:cubicBezTo>
                    <a:pt x="6787" y="1589"/>
                    <a:pt x="6930" y="2029"/>
                    <a:pt x="6894" y="2482"/>
                  </a:cubicBezTo>
                  <a:lnTo>
                    <a:pt x="6751" y="3744"/>
                  </a:lnTo>
                  <a:lnTo>
                    <a:pt x="6728" y="3744"/>
                  </a:lnTo>
                  <a:cubicBezTo>
                    <a:pt x="6620" y="3744"/>
                    <a:pt x="6537" y="3660"/>
                    <a:pt x="6537" y="3553"/>
                  </a:cubicBezTo>
                  <a:lnTo>
                    <a:pt x="6537" y="2839"/>
                  </a:lnTo>
                  <a:cubicBezTo>
                    <a:pt x="6537" y="2446"/>
                    <a:pt x="6216" y="2136"/>
                    <a:pt x="5835" y="2136"/>
                  </a:cubicBezTo>
                  <a:lnTo>
                    <a:pt x="4954" y="2136"/>
                  </a:lnTo>
                  <a:cubicBezTo>
                    <a:pt x="3846" y="2136"/>
                    <a:pt x="3072" y="1886"/>
                    <a:pt x="2644" y="1374"/>
                  </a:cubicBezTo>
                  <a:cubicBezTo>
                    <a:pt x="2382" y="1065"/>
                    <a:pt x="2299" y="719"/>
                    <a:pt x="2287" y="481"/>
                  </a:cubicBezTo>
                  <a:close/>
                  <a:moveTo>
                    <a:pt x="2215" y="1398"/>
                  </a:moveTo>
                  <a:cubicBezTo>
                    <a:pt x="2263" y="1458"/>
                    <a:pt x="2310" y="1529"/>
                    <a:pt x="2370" y="1589"/>
                  </a:cubicBezTo>
                  <a:cubicBezTo>
                    <a:pt x="2858" y="2172"/>
                    <a:pt x="3715" y="2470"/>
                    <a:pt x="4942" y="2470"/>
                  </a:cubicBezTo>
                  <a:lnTo>
                    <a:pt x="5823" y="2470"/>
                  </a:lnTo>
                  <a:cubicBezTo>
                    <a:pt x="6025" y="2470"/>
                    <a:pt x="6192" y="2624"/>
                    <a:pt x="6192" y="2839"/>
                  </a:cubicBezTo>
                  <a:lnTo>
                    <a:pt x="6192" y="3553"/>
                  </a:lnTo>
                  <a:cubicBezTo>
                    <a:pt x="6192" y="3839"/>
                    <a:pt x="6430" y="4077"/>
                    <a:pt x="6716" y="4077"/>
                  </a:cubicBezTo>
                  <a:lnTo>
                    <a:pt x="6978" y="4077"/>
                  </a:lnTo>
                  <a:cubicBezTo>
                    <a:pt x="7049" y="4077"/>
                    <a:pt x="7132" y="4101"/>
                    <a:pt x="7192" y="4160"/>
                  </a:cubicBezTo>
                  <a:cubicBezTo>
                    <a:pt x="7252" y="4220"/>
                    <a:pt x="7263" y="4291"/>
                    <a:pt x="7263" y="4375"/>
                  </a:cubicBezTo>
                  <a:cubicBezTo>
                    <a:pt x="7252" y="4506"/>
                    <a:pt x="7109" y="4625"/>
                    <a:pt x="6966" y="4625"/>
                  </a:cubicBezTo>
                  <a:lnTo>
                    <a:pt x="6894" y="4625"/>
                  </a:lnTo>
                  <a:lnTo>
                    <a:pt x="6894" y="4613"/>
                  </a:lnTo>
                  <a:cubicBezTo>
                    <a:pt x="6894" y="4518"/>
                    <a:pt x="6811" y="4446"/>
                    <a:pt x="6728" y="4446"/>
                  </a:cubicBezTo>
                  <a:cubicBezTo>
                    <a:pt x="6632" y="4446"/>
                    <a:pt x="6561" y="4518"/>
                    <a:pt x="6561" y="4613"/>
                  </a:cubicBezTo>
                  <a:cubicBezTo>
                    <a:pt x="6561" y="4815"/>
                    <a:pt x="6537" y="5006"/>
                    <a:pt x="6478" y="5208"/>
                  </a:cubicBezTo>
                  <a:cubicBezTo>
                    <a:pt x="6359" y="4982"/>
                    <a:pt x="6120" y="4803"/>
                    <a:pt x="5835" y="4803"/>
                  </a:cubicBezTo>
                  <a:lnTo>
                    <a:pt x="3001" y="4803"/>
                  </a:lnTo>
                  <a:cubicBezTo>
                    <a:pt x="2727" y="4803"/>
                    <a:pt x="2489" y="4970"/>
                    <a:pt x="2370" y="5208"/>
                  </a:cubicBezTo>
                  <a:cubicBezTo>
                    <a:pt x="2310" y="5006"/>
                    <a:pt x="2275" y="4815"/>
                    <a:pt x="2275" y="4613"/>
                  </a:cubicBezTo>
                  <a:cubicBezTo>
                    <a:pt x="2275" y="4518"/>
                    <a:pt x="2203" y="4446"/>
                    <a:pt x="2108" y="4446"/>
                  </a:cubicBezTo>
                  <a:cubicBezTo>
                    <a:pt x="2025" y="4446"/>
                    <a:pt x="1953" y="4518"/>
                    <a:pt x="1953" y="4613"/>
                  </a:cubicBezTo>
                  <a:lnTo>
                    <a:pt x="1953" y="4625"/>
                  </a:lnTo>
                  <a:lnTo>
                    <a:pt x="1846" y="4625"/>
                  </a:lnTo>
                  <a:cubicBezTo>
                    <a:pt x="1775" y="4625"/>
                    <a:pt x="1691" y="4589"/>
                    <a:pt x="1632" y="4529"/>
                  </a:cubicBezTo>
                  <a:cubicBezTo>
                    <a:pt x="1572" y="4470"/>
                    <a:pt x="1560" y="4399"/>
                    <a:pt x="1560" y="4327"/>
                  </a:cubicBezTo>
                  <a:cubicBezTo>
                    <a:pt x="1572" y="4196"/>
                    <a:pt x="1715" y="4077"/>
                    <a:pt x="1858" y="4077"/>
                  </a:cubicBezTo>
                  <a:lnTo>
                    <a:pt x="2096" y="4077"/>
                  </a:lnTo>
                  <a:cubicBezTo>
                    <a:pt x="2382" y="4077"/>
                    <a:pt x="2620" y="3839"/>
                    <a:pt x="2620" y="3553"/>
                  </a:cubicBezTo>
                  <a:lnTo>
                    <a:pt x="2620" y="2672"/>
                  </a:lnTo>
                  <a:cubicBezTo>
                    <a:pt x="2620" y="2601"/>
                    <a:pt x="2644" y="2541"/>
                    <a:pt x="2703" y="2505"/>
                  </a:cubicBezTo>
                  <a:cubicBezTo>
                    <a:pt x="2787" y="2470"/>
                    <a:pt x="2810" y="2363"/>
                    <a:pt x="2763" y="2291"/>
                  </a:cubicBezTo>
                  <a:cubicBezTo>
                    <a:pt x="2739" y="2236"/>
                    <a:pt x="2685" y="2207"/>
                    <a:pt x="2630" y="2207"/>
                  </a:cubicBezTo>
                  <a:cubicBezTo>
                    <a:pt x="2602" y="2207"/>
                    <a:pt x="2573" y="2215"/>
                    <a:pt x="2549" y="2232"/>
                  </a:cubicBezTo>
                  <a:cubicBezTo>
                    <a:pt x="2382" y="2315"/>
                    <a:pt x="2287" y="2494"/>
                    <a:pt x="2287" y="2672"/>
                  </a:cubicBezTo>
                  <a:lnTo>
                    <a:pt x="2287" y="3553"/>
                  </a:lnTo>
                  <a:cubicBezTo>
                    <a:pt x="2287" y="3660"/>
                    <a:pt x="2203" y="3744"/>
                    <a:pt x="2096" y="3744"/>
                  </a:cubicBezTo>
                  <a:lnTo>
                    <a:pt x="2072" y="3744"/>
                  </a:lnTo>
                  <a:lnTo>
                    <a:pt x="1929" y="2482"/>
                  </a:lnTo>
                  <a:cubicBezTo>
                    <a:pt x="1894" y="2089"/>
                    <a:pt x="1989" y="1708"/>
                    <a:pt x="2215" y="1398"/>
                  </a:cubicBezTo>
                  <a:close/>
                  <a:moveTo>
                    <a:pt x="5823" y="5125"/>
                  </a:moveTo>
                  <a:cubicBezTo>
                    <a:pt x="6025" y="5125"/>
                    <a:pt x="6192" y="5291"/>
                    <a:pt x="6192" y="5506"/>
                  </a:cubicBezTo>
                  <a:lnTo>
                    <a:pt x="6192" y="5684"/>
                  </a:lnTo>
                  <a:cubicBezTo>
                    <a:pt x="6192" y="6661"/>
                    <a:pt x="5382" y="7470"/>
                    <a:pt x="4406" y="7470"/>
                  </a:cubicBezTo>
                  <a:cubicBezTo>
                    <a:pt x="3418" y="7470"/>
                    <a:pt x="2620" y="6661"/>
                    <a:pt x="2620" y="5684"/>
                  </a:cubicBezTo>
                  <a:lnTo>
                    <a:pt x="2620" y="5506"/>
                  </a:lnTo>
                  <a:cubicBezTo>
                    <a:pt x="2620" y="5291"/>
                    <a:pt x="2775" y="5125"/>
                    <a:pt x="2989" y="5125"/>
                  </a:cubicBezTo>
                  <a:close/>
                  <a:moveTo>
                    <a:pt x="2114" y="1"/>
                  </a:moveTo>
                  <a:cubicBezTo>
                    <a:pt x="2100" y="1"/>
                    <a:pt x="2086" y="2"/>
                    <a:pt x="2072" y="5"/>
                  </a:cubicBezTo>
                  <a:cubicBezTo>
                    <a:pt x="2013" y="29"/>
                    <a:pt x="1965" y="77"/>
                    <a:pt x="1953" y="136"/>
                  </a:cubicBezTo>
                  <a:cubicBezTo>
                    <a:pt x="1953" y="172"/>
                    <a:pt x="1870" y="577"/>
                    <a:pt x="2072" y="1053"/>
                  </a:cubicBezTo>
                  <a:cubicBezTo>
                    <a:pt x="1727" y="1446"/>
                    <a:pt x="1572" y="1970"/>
                    <a:pt x="1620" y="2494"/>
                  </a:cubicBezTo>
                  <a:lnTo>
                    <a:pt x="1751" y="3732"/>
                  </a:lnTo>
                  <a:cubicBezTo>
                    <a:pt x="1489" y="3779"/>
                    <a:pt x="1275" y="3994"/>
                    <a:pt x="1251" y="4268"/>
                  </a:cubicBezTo>
                  <a:cubicBezTo>
                    <a:pt x="1239" y="4446"/>
                    <a:pt x="1298" y="4613"/>
                    <a:pt x="1394" y="4744"/>
                  </a:cubicBezTo>
                  <a:cubicBezTo>
                    <a:pt x="1513" y="4875"/>
                    <a:pt x="1679" y="4934"/>
                    <a:pt x="1846" y="4934"/>
                  </a:cubicBezTo>
                  <a:lnTo>
                    <a:pt x="1965" y="4934"/>
                  </a:lnTo>
                  <a:cubicBezTo>
                    <a:pt x="2013" y="5280"/>
                    <a:pt x="2132" y="5589"/>
                    <a:pt x="2310" y="5887"/>
                  </a:cubicBezTo>
                  <a:cubicBezTo>
                    <a:pt x="2334" y="6196"/>
                    <a:pt x="2441" y="6482"/>
                    <a:pt x="2584" y="6732"/>
                  </a:cubicBezTo>
                  <a:cubicBezTo>
                    <a:pt x="2429" y="6768"/>
                    <a:pt x="2287" y="6899"/>
                    <a:pt x="2287" y="7077"/>
                  </a:cubicBezTo>
                  <a:lnTo>
                    <a:pt x="2287" y="7923"/>
                  </a:lnTo>
                  <a:cubicBezTo>
                    <a:pt x="2287" y="8089"/>
                    <a:pt x="2191" y="8220"/>
                    <a:pt x="2037" y="8268"/>
                  </a:cubicBezTo>
                  <a:lnTo>
                    <a:pt x="858" y="8625"/>
                  </a:lnTo>
                  <a:cubicBezTo>
                    <a:pt x="346" y="8792"/>
                    <a:pt x="1" y="9244"/>
                    <a:pt x="1" y="9804"/>
                  </a:cubicBezTo>
                  <a:lnTo>
                    <a:pt x="1" y="11137"/>
                  </a:lnTo>
                  <a:cubicBezTo>
                    <a:pt x="1" y="11233"/>
                    <a:pt x="72" y="11304"/>
                    <a:pt x="167" y="11304"/>
                  </a:cubicBezTo>
                  <a:cubicBezTo>
                    <a:pt x="251" y="11304"/>
                    <a:pt x="322" y="11233"/>
                    <a:pt x="322" y="11137"/>
                  </a:cubicBezTo>
                  <a:lnTo>
                    <a:pt x="322" y="9804"/>
                  </a:lnTo>
                  <a:cubicBezTo>
                    <a:pt x="322" y="9399"/>
                    <a:pt x="584" y="9054"/>
                    <a:pt x="953" y="8935"/>
                  </a:cubicBezTo>
                  <a:lnTo>
                    <a:pt x="2025" y="8613"/>
                  </a:lnTo>
                  <a:cubicBezTo>
                    <a:pt x="2322" y="9352"/>
                    <a:pt x="3287" y="9887"/>
                    <a:pt x="4394" y="9887"/>
                  </a:cubicBezTo>
                  <a:cubicBezTo>
                    <a:pt x="4775" y="9887"/>
                    <a:pt x="5168" y="9828"/>
                    <a:pt x="5501" y="9697"/>
                  </a:cubicBezTo>
                  <a:cubicBezTo>
                    <a:pt x="5597" y="9661"/>
                    <a:pt x="5644" y="9578"/>
                    <a:pt x="5608" y="9482"/>
                  </a:cubicBezTo>
                  <a:cubicBezTo>
                    <a:pt x="5590" y="9418"/>
                    <a:pt x="5529" y="9375"/>
                    <a:pt x="5464" y="9375"/>
                  </a:cubicBezTo>
                  <a:cubicBezTo>
                    <a:pt x="5445" y="9375"/>
                    <a:pt x="5425" y="9379"/>
                    <a:pt x="5406" y="9387"/>
                  </a:cubicBezTo>
                  <a:cubicBezTo>
                    <a:pt x="5085" y="9482"/>
                    <a:pt x="4751" y="9554"/>
                    <a:pt x="4394" y="9554"/>
                  </a:cubicBezTo>
                  <a:cubicBezTo>
                    <a:pt x="3870" y="9554"/>
                    <a:pt x="3382" y="9435"/>
                    <a:pt x="2989" y="9197"/>
                  </a:cubicBezTo>
                  <a:cubicBezTo>
                    <a:pt x="2668" y="8994"/>
                    <a:pt x="2429" y="8744"/>
                    <a:pt x="2322" y="8459"/>
                  </a:cubicBezTo>
                  <a:cubicBezTo>
                    <a:pt x="2501" y="8328"/>
                    <a:pt x="2608" y="8125"/>
                    <a:pt x="2608" y="7899"/>
                  </a:cubicBezTo>
                  <a:lnTo>
                    <a:pt x="2608" y="7054"/>
                  </a:lnTo>
                  <a:cubicBezTo>
                    <a:pt x="2608" y="7054"/>
                    <a:pt x="2608" y="7030"/>
                    <a:pt x="2620" y="7030"/>
                  </a:cubicBezTo>
                  <a:lnTo>
                    <a:pt x="2810" y="7030"/>
                  </a:lnTo>
                  <a:cubicBezTo>
                    <a:pt x="3191" y="7470"/>
                    <a:pt x="3763" y="7744"/>
                    <a:pt x="4382" y="7744"/>
                  </a:cubicBezTo>
                  <a:cubicBezTo>
                    <a:pt x="5013" y="7744"/>
                    <a:pt x="5573" y="7482"/>
                    <a:pt x="5966" y="7030"/>
                  </a:cubicBezTo>
                  <a:lnTo>
                    <a:pt x="6156" y="7030"/>
                  </a:lnTo>
                  <a:cubicBezTo>
                    <a:pt x="6156" y="7030"/>
                    <a:pt x="6168" y="7030"/>
                    <a:pt x="6168" y="7054"/>
                  </a:cubicBezTo>
                  <a:lnTo>
                    <a:pt x="6168" y="7899"/>
                  </a:lnTo>
                  <a:cubicBezTo>
                    <a:pt x="6168" y="8125"/>
                    <a:pt x="6275" y="8328"/>
                    <a:pt x="6454" y="8459"/>
                  </a:cubicBezTo>
                  <a:cubicBezTo>
                    <a:pt x="6382" y="8673"/>
                    <a:pt x="6216" y="8875"/>
                    <a:pt x="5989" y="9042"/>
                  </a:cubicBezTo>
                  <a:cubicBezTo>
                    <a:pt x="5918" y="9101"/>
                    <a:pt x="5906" y="9209"/>
                    <a:pt x="5966" y="9280"/>
                  </a:cubicBezTo>
                  <a:cubicBezTo>
                    <a:pt x="5989" y="9328"/>
                    <a:pt x="6037" y="9340"/>
                    <a:pt x="6097" y="9340"/>
                  </a:cubicBezTo>
                  <a:cubicBezTo>
                    <a:pt x="6132" y="9340"/>
                    <a:pt x="6168" y="9328"/>
                    <a:pt x="6204" y="9316"/>
                  </a:cubicBezTo>
                  <a:cubicBezTo>
                    <a:pt x="6466" y="9101"/>
                    <a:pt x="6644" y="8863"/>
                    <a:pt x="6751" y="8601"/>
                  </a:cubicBezTo>
                  <a:lnTo>
                    <a:pt x="7823" y="8923"/>
                  </a:lnTo>
                  <a:cubicBezTo>
                    <a:pt x="8204" y="9042"/>
                    <a:pt x="8454" y="9387"/>
                    <a:pt x="8454" y="9792"/>
                  </a:cubicBezTo>
                  <a:lnTo>
                    <a:pt x="8454" y="11126"/>
                  </a:lnTo>
                  <a:cubicBezTo>
                    <a:pt x="8454" y="11221"/>
                    <a:pt x="8525" y="11292"/>
                    <a:pt x="8621" y="11292"/>
                  </a:cubicBezTo>
                  <a:cubicBezTo>
                    <a:pt x="8704" y="11292"/>
                    <a:pt x="8776" y="11221"/>
                    <a:pt x="8776" y="11126"/>
                  </a:cubicBezTo>
                  <a:lnTo>
                    <a:pt x="8776" y="9792"/>
                  </a:lnTo>
                  <a:cubicBezTo>
                    <a:pt x="8823" y="9280"/>
                    <a:pt x="8478" y="8804"/>
                    <a:pt x="7966" y="8661"/>
                  </a:cubicBezTo>
                  <a:lnTo>
                    <a:pt x="6787" y="8304"/>
                  </a:lnTo>
                  <a:cubicBezTo>
                    <a:pt x="6632" y="8256"/>
                    <a:pt x="6537" y="8101"/>
                    <a:pt x="6537" y="7958"/>
                  </a:cubicBezTo>
                  <a:lnTo>
                    <a:pt x="6537" y="7113"/>
                  </a:lnTo>
                  <a:cubicBezTo>
                    <a:pt x="6537" y="6935"/>
                    <a:pt x="6394" y="6792"/>
                    <a:pt x="6239" y="6768"/>
                  </a:cubicBezTo>
                  <a:cubicBezTo>
                    <a:pt x="6382" y="6518"/>
                    <a:pt x="6490" y="6232"/>
                    <a:pt x="6513" y="5923"/>
                  </a:cubicBezTo>
                  <a:cubicBezTo>
                    <a:pt x="6692" y="5625"/>
                    <a:pt x="6811" y="5303"/>
                    <a:pt x="6859" y="4970"/>
                  </a:cubicBezTo>
                  <a:lnTo>
                    <a:pt x="6966" y="4970"/>
                  </a:lnTo>
                  <a:cubicBezTo>
                    <a:pt x="7287" y="4970"/>
                    <a:pt x="7561" y="4732"/>
                    <a:pt x="7585" y="4410"/>
                  </a:cubicBezTo>
                  <a:cubicBezTo>
                    <a:pt x="7609" y="4232"/>
                    <a:pt x="7549" y="4077"/>
                    <a:pt x="7442" y="3934"/>
                  </a:cubicBezTo>
                  <a:cubicBezTo>
                    <a:pt x="7347" y="3839"/>
                    <a:pt x="7216" y="3779"/>
                    <a:pt x="7085" y="3744"/>
                  </a:cubicBezTo>
                  <a:lnTo>
                    <a:pt x="7216" y="2505"/>
                  </a:lnTo>
                  <a:cubicBezTo>
                    <a:pt x="7275" y="1958"/>
                    <a:pt x="7097" y="1422"/>
                    <a:pt x="6728" y="1005"/>
                  </a:cubicBezTo>
                  <a:cubicBezTo>
                    <a:pt x="6359" y="600"/>
                    <a:pt x="5835" y="362"/>
                    <a:pt x="5287" y="362"/>
                  </a:cubicBezTo>
                  <a:lnTo>
                    <a:pt x="3525" y="362"/>
                  </a:lnTo>
                  <a:cubicBezTo>
                    <a:pt x="2918" y="362"/>
                    <a:pt x="2406" y="243"/>
                    <a:pt x="2227" y="53"/>
                  </a:cubicBezTo>
                  <a:cubicBezTo>
                    <a:pt x="2200" y="16"/>
                    <a:pt x="2159" y="1"/>
                    <a:pt x="21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79"/>
          <p:cNvGrpSpPr/>
          <p:nvPr/>
        </p:nvGrpSpPr>
        <p:grpSpPr>
          <a:xfrm>
            <a:off x="1213527" y="3514463"/>
            <a:ext cx="380380" cy="406233"/>
            <a:chOff x="5289631" y="1500214"/>
            <a:chExt cx="332355" cy="354974"/>
          </a:xfrm>
        </p:grpSpPr>
        <p:sp>
          <p:nvSpPr>
            <p:cNvPr id="644" name="Google Shape;644;p79"/>
            <p:cNvSpPr/>
            <p:nvPr/>
          </p:nvSpPr>
          <p:spPr>
            <a:xfrm>
              <a:off x="5432603" y="1667040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79"/>
            <p:cNvSpPr/>
            <p:nvPr/>
          </p:nvSpPr>
          <p:spPr>
            <a:xfrm>
              <a:off x="5416763" y="162807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79"/>
            <p:cNvSpPr/>
            <p:nvPr/>
          </p:nvSpPr>
          <p:spPr>
            <a:xfrm>
              <a:off x="5483893" y="1628074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79"/>
            <p:cNvSpPr/>
            <p:nvPr/>
          </p:nvSpPr>
          <p:spPr>
            <a:xfrm>
              <a:off x="5411093" y="1611474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79"/>
            <p:cNvSpPr/>
            <p:nvPr/>
          </p:nvSpPr>
          <p:spPr>
            <a:xfrm>
              <a:off x="5478254" y="1611474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79"/>
            <p:cNvSpPr/>
            <p:nvPr/>
          </p:nvSpPr>
          <p:spPr>
            <a:xfrm>
              <a:off x="5289631" y="1500214"/>
              <a:ext cx="332355" cy="354974"/>
            </a:xfrm>
            <a:custGeom>
              <a:avLst/>
              <a:gdLst/>
              <a:ahLst/>
              <a:cxnLst/>
              <a:rect l="l" t="t" r="r" b="b"/>
              <a:pathLst>
                <a:path w="10491" h="11205" extrusionOk="0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" name="Google Shape;650;p79"/>
          <p:cNvSpPr txBox="1">
            <a:spLocks noGrp="1"/>
          </p:cNvSpPr>
          <p:nvPr>
            <p:ph type="title" idx="4294967295"/>
          </p:nvPr>
        </p:nvSpPr>
        <p:spPr>
          <a:xfrm>
            <a:off x="2903439" y="3426263"/>
            <a:ext cx="11463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accent3"/>
                </a:solidFill>
              </a:rPr>
              <a:t>Wo</a:t>
            </a:r>
            <a:r>
              <a:rPr lang="en" sz="2100" dirty="0">
                <a:solidFill>
                  <a:schemeClr val="accent3"/>
                </a:solidFill>
              </a:rPr>
              <a:t>men</a:t>
            </a:r>
            <a:endParaRPr sz="2100" dirty="0">
              <a:solidFill>
                <a:schemeClr val="accent3"/>
              </a:solidFill>
            </a:endParaRPr>
          </a:p>
        </p:txBody>
      </p:sp>
      <p:sp>
        <p:nvSpPr>
          <p:cNvPr id="651" name="Google Shape;651;p79"/>
          <p:cNvSpPr txBox="1">
            <a:spLocks noGrp="1"/>
          </p:cNvSpPr>
          <p:nvPr>
            <p:ph type="title" idx="4294967295"/>
          </p:nvPr>
        </p:nvSpPr>
        <p:spPr>
          <a:xfrm>
            <a:off x="2073027" y="3737049"/>
            <a:ext cx="1976700" cy="692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b="0" dirty="0">
                <a:latin typeface="Montserrat"/>
                <a:ea typeface="Montserrat"/>
                <a:cs typeface="Montserrat"/>
                <a:sym typeface="Montserrat"/>
              </a:rPr>
              <a:t>Total number of </a:t>
            </a:r>
            <a:r>
              <a:rPr lang="en" sz="1400" b="0" dirty="0">
                <a:latin typeface="Montserrat"/>
                <a:ea typeface="Montserrat"/>
                <a:cs typeface="Montserrat"/>
                <a:sym typeface="Montserrat"/>
              </a:rPr>
              <a:t>Women who participated</a:t>
            </a:r>
            <a:endParaRPr sz="1400" b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79"/>
          <p:cNvSpPr txBox="1">
            <a:spLocks noGrp="1"/>
          </p:cNvSpPr>
          <p:nvPr>
            <p:ph type="title" idx="4294967295"/>
          </p:nvPr>
        </p:nvSpPr>
        <p:spPr>
          <a:xfrm>
            <a:off x="2073038" y="3248663"/>
            <a:ext cx="830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37%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653" name="Google Shape;653;p79"/>
          <p:cNvSpPr/>
          <p:nvPr/>
        </p:nvSpPr>
        <p:spPr>
          <a:xfrm>
            <a:off x="876520" y="3211413"/>
            <a:ext cx="1056600" cy="1056600"/>
          </a:xfrm>
          <a:prstGeom prst="donut">
            <a:avLst>
              <a:gd name="adj" fmla="val 130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79"/>
          <p:cNvSpPr/>
          <p:nvPr/>
        </p:nvSpPr>
        <p:spPr>
          <a:xfrm>
            <a:off x="831489" y="3166382"/>
            <a:ext cx="1146300" cy="1146300"/>
          </a:xfrm>
          <a:prstGeom prst="blockArc">
            <a:avLst>
              <a:gd name="adj1" fmla="val 16223680"/>
              <a:gd name="adj2" fmla="val 4278171"/>
              <a:gd name="adj3" fmla="val 1913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79"/>
          <p:cNvSpPr txBox="1">
            <a:spLocks noGrp="1"/>
          </p:cNvSpPr>
          <p:nvPr>
            <p:ph type="title" idx="4294967295"/>
          </p:nvPr>
        </p:nvSpPr>
        <p:spPr>
          <a:xfrm>
            <a:off x="1499901" y="1052850"/>
            <a:ext cx="16344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5"/>
                </a:solidFill>
              </a:rPr>
              <a:t>Gender</a:t>
            </a:r>
            <a:endParaRPr sz="2100">
              <a:solidFill>
                <a:schemeClr val="accent5"/>
              </a:solidFill>
            </a:endParaRPr>
          </a:p>
        </p:txBody>
      </p:sp>
      <p:sp>
        <p:nvSpPr>
          <p:cNvPr id="656" name="Google Shape;656;p79"/>
          <p:cNvSpPr txBox="1">
            <a:spLocks noGrp="1"/>
          </p:cNvSpPr>
          <p:nvPr>
            <p:ph type="title" idx="4294967295"/>
          </p:nvPr>
        </p:nvSpPr>
        <p:spPr>
          <a:xfrm>
            <a:off x="5552299" y="1052850"/>
            <a:ext cx="16344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5"/>
                </a:solidFill>
              </a:rPr>
              <a:t>Age range </a:t>
            </a:r>
            <a:endParaRPr sz="2100">
              <a:solidFill>
                <a:schemeClr val="accent5"/>
              </a:solidFill>
            </a:endParaRPr>
          </a:p>
        </p:txBody>
      </p:sp>
      <p:sp>
        <p:nvSpPr>
          <p:cNvPr id="658" name="Google Shape;658;p79"/>
          <p:cNvSpPr txBox="1">
            <a:spLocks noGrp="1"/>
          </p:cNvSpPr>
          <p:nvPr>
            <p:ph type="title" idx="4294967295"/>
          </p:nvPr>
        </p:nvSpPr>
        <p:spPr>
          <a:xfrm>
            <a:off x="5028730" y="3138737"/>
            <a:ext cx="2806252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5"/>
                </a:solidFill>
              </a:rPr>
              <a:t>English Proficiency</a:t>
            </a:r>
            <a:endParaRPr sz="2100" dirty="0">
              <a:solidFill>
                <a:schemeClr val="accent5"/>
              </a:solidFill>
            </a:endParaRPr>
          </a:p>
        </p:txBody>
      </p:sp>
      <p:sp>
        <p:nvSpPr>
          <p:cNvPr id="681" name="Google Shape;681;p79"/>
          <p:cNvSpPr/>
          <p:nvPr/>
        </p:nvSpPr>
        <p:spPr>
          <a:xfrm>
            <a:off x="5705878" y="1476210"/>
            <a:ext cx="1883700" cy="19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79"/>
          <p:cNvSpPr txBox="1">
            <a:spLocks noGrp="1"/>
          </p:cNvSpPr>
          <p:nvPr>
            <p:ph type="title" idx="4294967295"/>
          </p:nvPr>
        </p:nvSpPr>
        <p:spPr>
          <a:xfrm>
            <a:off x="4503749" y="1462400"/>
            <a:ext cx="12021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Montserrat"/>
                <a:ea typeface="Montserrat"/>
                <a:cs typeface="Montserrat"/>
                <a:sym typeface="Montserrat"/>
              </a:rPr>
              <a:t>20-29 years</a:t>
            </a:r>
            <a:endParaRPr sz="1400" b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4" name="Google Shape;684;p79"/>
          <p:cNvSpPr txBox="1">
            <a:spLocks noGrp="1"/>
          </p:cNvSpPr>
          <p:nvPr>
            <p:ph type="title" idx="4294967295"/>
          </p:nvPr>
        </p:nvSpPr>
        <p:spPr>
          <a:xfrm>
            <a:off x="7589586" y="1462413"/>
            <a:ext cx="6456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Montserrat"/>
                <a:ea typeface="Montserrat"/>
                <a:cs typeface="Montserrat"/>
                <a:sym typeface="Montserrat"/>
              </a:rPr>
              <a:t>10%</a:t>
            </a:r>
            <a:endParaRPr sz="1400" b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8" name="Google Shape;688;p79"/>
          <p:cNvSpPr/>
          <p:nvPr/>
        </p:nvSpPr>
        <p:spPr>
          <a:xfrm>
            <a:off x="5719239" y="2342590"/>
            <a:ext cx="1883700" cy="19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79"/>
          <p:cNvSpPr/>
          <p:nvPr/>
        </p:nvSpPr>
        <p:spPr>
          <a:xfrm>
            <a:off x="5718623" y="2355274"/>
            <a:ext cx="893400" cy="190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0" name="Google Shape;690;p79"/>
          <p:cNvSpPr txBox="1">
            <a:spLocks noGrp="1"/>
          </p:cNvSpPr>
          <p:nvPr>
            <p:ph type="title" idx="4294967295"/>
          </p:nvPr>
        </p:nvSpPr>
        <p:spPr>
          <a:xfrm>
            <a:off x="4537978" y="1748952"/>
            <a:ext cx="12021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Montserrat"/>
                <a:ea typeface="Montserrat"/>
                <a:cs typeface="Montserrat"/>
                <a:sym typeface="Montserrat"/>
              </a:rPr>
              <a:t>30-35 years</a:t>
            </a:r>
            <a:endParaRPr sz="1400" b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1" name="Google Shape;691;p79"/>
          <p:cNvSpPr txBox="1">
            <a:spLocks noGrp="1"/>
          </p:cNvSpPr>
          <p:nvPr>
            <p:ph type="title" idx="4294967295"/>
          </p:nvPr>
        </p:nvSpPr>
        <p:spPr>
          <a:xfrm>
            <a:off x="7588937" y="1748015"/>
            <a:ext cx="645600" cy="1893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Montserrat"/>
                <a:ea typeface="Montserrat"/>
                <a:cs typeface="Montserrat"/>
                <a:sym typeface="Montserrat"/>
              </a:rPr>
              <a:t>24%</a:t>
            </a:r>
            <a:endParaRPr sz="1400" b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2" name="Google Shape;692;p79"/>
          <p:cNvSpPr/>
          <p:nvPr/>
        </p:nvSpPr>
        <p:spPr>
          <a:xfrm>
            <a:off x="5715106" y="2056834"/>
            <a:ext cx="1883700" cy="19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79"/>
          <p:cNvSpPr/>
          <p:nvPr/>
        </p:nvSpPr>
        <p:spPr>
          <a:xfrm>
            <a:off x="5715100" y="2056834"/>
            <a:ext cx="383400" cy="190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79"/>
          <p:cNvSpPr txBox="1">
            <a:spLocks noGrp="1"/>
          </p:cNvSpPr>
          <p:nvPr>
            <p:ph type="title" idx="4294967295"/>
          </p:nvPr>
        </p:nvSpPr>
        <p:spPr>
          <a:xfrm>
            <a:off x="4403537" y="2054799"/>
            <a:ext cx="13017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Montserrat"/>
                <a:ea typeface="Montserrat"/>
                <a:cs typeface="Montserrat"/>
                <a:sym typeface="Montserrat"/>
              </a:rPr>
              <a:t>  36-39 years</a:t>
            </a:r>
            <a:endParaRPr sz="1400" b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5" name="Google Shape;695;p79"/>
          <p:cNvSpPr txBox="1">
            <a:spLocks noGrp="1"/>
          </p:cNvSpPr>
          <p:nvPr>
            <p:ph type="title" idx="4294967295"/>
          </p:nvPr>
        </p:nvSpPr>
        <p:spPr>
          <a:xfrm>
            <a:off x="7602565" y="2044168"/>
            <a:ext cx="645600" cy="2095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Montserrat"/>
                <a:ea typeface="Montserrat"/>
                <a:cs typeface="Montserrat"/>
                <a:sym typeface="Montserrat"/>
              </a:rPr>
              <a:t>10%</a:t>
            </a:r>
            <a:endParaRPr sz="1400" b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694;p79">
            <a:extLst>
              <a:ext uri="{FF2B5EF4-FFF2-40B4-BE49-F238E27FC236}">
                <a16:creationId xmlns:a16="http://schemas.microsoft.com/office/drawing/2014/main" id="{3D0085F5-5039-49CD-9918-C9C62BD6F8FD}"/>
              </a:ext>
            </a:extLst>
          </p:cNvPr>
          <p:cNvSpPr txBox="1">
            <a:spLocks/>
          </p:cNvSpPr>
          <p:nvPr/>
        </p:nvSpPr>
        <p:spPr>
          <a:xfrm>
            <a:off x="4405355" y="2329582"/>
            <a:ext cx="1352899" cy="232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0" dirty="0">
                <a:latin typeface="Montserrat"/>
                <a:ea typeface="Montserrat"/>
                <a:cs typeface="Montserrat"/>
                <a:sym typeface="Montserrat"/>
              </a:rPr>
              <a:t>  40-49 years</a:t>
            </a:r>
          </a:p>
        </p:txBody>
      </p:sp>
      <p:sp>
        <p:nvSpPr>
          <p:cNvPr id="72" name="Google Shape;694;p79">
            <a:extLst>
              <a:ext uri="{FF2B5EF4-FFF2-40B4-BE49-F238E27FC236}">
                <a16:creationId xmlns:a16="http://schemas.microsoft.com/office/drawing/2014/main" id="{F373144C-4910-49FF-B5AC-EF65624D7A01}"/>
              </a:ext>
            </a:extLst>
          </p:cNvPr>
          <p:cNvSpPr txBox="1">
            <a:spLocks/>
          </p:cNvSpPr>
          <p:nvPr/>
        </p:nvSpPr>
        <p:spPr>
          <a:xfrm>
            <a:off x="4475298" y="2596429"/>
            <a:ext cx="13017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0" dirty="0">
                <a:latin typeface="Montserrat"/>
                <a:ea typeface="Montserrat"/>
                <a:cs typeface="Montserrat"/>
                <a:sym typeface="Montserrat"/>
              </a:rPr>
              <a:t> 50-59 years</a:t>
            </a:r>
          </a:p>
        </p:txBody>
      </p:sp>
      <p:sp>
        <p:nvSpPr>
          <p:cNvPr id="73" name="Google Shape;694;p79">
            <a:extLst>
              <a:ext uri="{FF2B5EF4-FFF2-40B4-BE49-F238E27FC236}">
                <a16:creationId xmlns:a16="http://schemas.microsoft.com/office/drawing/2014/main" id="{B452A262-C055-469A-804E-05064F0A68C8}"/>
              </a:ext>
            </a:extLst>
          </p:cNvPr>
          <p:cNvSpPr txBox="1">
            <a:spLocks/>
          </p:cNvSpPr>
          <p:nvPr/>
        </p:nvSpPr>
        <p:spPr>
          <a:xfrm>
            <a:off x="4413400" y="2845271"/>
            <a:ext cx="13017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0" dirty="0">
                <a:latin typeface="Montserrat"/>
                <a:ea typeface="Montserrat"/>
                <a:cs typeface="Montserrat"/>
                <a:sym typeface="Montserrat"/>
              </a:rPr>
              <a:t>  Above 60</a:t>
            </a:r>
          </a:p>
        </p:txBody>
      </p:sp>
      <p:sp>
        <p:nvSpPr>
          <p:cNvPr id="74" name="Google Shape;691;p79">
            <a:extLst>
              <a:ext uri="{FF2B5EF4-FFF2-40B4-BE49-F238E27FC236}">
                <a16:creationId xmlns:a16="http://schemas.microsoft.com/office/drawing/2014/main" id="{E4D94724-41E9-4F30-9A20-C9E300241FD9}"/>
              </a:ext>
            </a:extLst>
          </p:cNvPr>
          <p:cNvSpPr txBox="1">
            <a:spLocks/>
          </p:cNvSpPr>
          <p:nvPr/>
        </p:nvSpPr>
        <p:spPr>
          <a:xfrm>
            <a:off x="7621880" y="2328790"/>
            <a:ext cx="6456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400" b="0" dirty="0">
                <a:latin typeface="Montserrat"/>
                <a:ea typeface="Montserrat"/>
                <a:cs typeface="Montserrat"/>
                <a:sym typeface="Montserrat"/>
              </a:rPr>
              <a:t>30%</a:t>
            </a:r>
          </a:p>
        </p:txBody>
      </p:sp>
      <p:sp>
        <p:nvSpPr>
          <p:cNvPr id="76" name="Google Shape;681;p79">
            <a:extLst>
              <a:ext uri="{FF2B5EF4-FFF2-40B4-BE49-F238E27FC236}">
                <a16:creationId xmlns:a16="http://schemas.microsoft.com/office/drawing/2014/main" id="{909CCCE8-2F9F-44CF-9024-5E7247D8580F}"/>
              </a:ext>
            </a:extLst>
          </p:cNvPr>
          <p:cNvSpPr/>
          <p:nvPr/>
        </p:nvSpPr>
        <p:spPr>
          <a:xfrm>
            <a:off x="5711402" y="1762744"/>
            <a:ext cx="1883700" cy="19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682;p79">
            <a:extLst>
              <a:ext uri="{FF2B5EF4-FFF2-40B4-BE49-F238E27FC236}">
                <a16:creationId xmlns:a16="http://schemas.microsoft.com/office/drawing/2014/main" id="{4FE56559-865F-4865-8526-286AA58120DE}"/>
              </a:ext>
            </a:extLst>
          </p:cNvPr>
          <p:cNvSpPr/>
          <p:nvPr/>
        </p:nvSpPr>
        <p:spPr>
          <a:xfrm>
            <a:off x="5718623" y="1769906"/>
            <a:ext cx="799395" cy="189738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681;p79">
            <a:extLst>
              <a:ext uri="{FF2B5EF4-FFF2-40B4-BE49-F238E27FC236}">
                <a16:creationId xmlns:a16="http://schemas.microsoft.com/office/drawing/2014/main" id="{8A48C708-949B-4C16-8915-F5EEFFF0D2BF}"/>
              </a:ext>
            </a:extLst>
          </p:cNvPr>
          <p:cNvSpPr/>
          <p:nvPr/>
        </p:nvSpPr>
        <p:spPr>
          <a:xfrm>
            <a:off x="5723561" y="2619625"/>
            <a:ext cx="1883700" cy="19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682;p79">
            <a:extLst>
              <a:ext uri="{FF2B5EF4-FFF2-40B4-BE49-F238E27FC236}">
                <a16:creationId xmlns:a16="http://schemas.microsoft.com/office/drawing/2014/main" id="{FD4E1661-5702-403B-92BC-915473B59AC0}"/>
              </a:ext>
            </a:extLst>
          </p:cNvPr>
          <p:cNvSpPr/>
          <p:nvPr/>
        </p:nvSpPr>
        <p:spPr>
          <a:xfrm>
            <a:off x="5720963" y="2600570"/>
            <a:ext cx="653313" cy="199914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684;p79">
            <a:extLst>
              <a:ext uri="{FF2B5EF4-FFF2-40B4-BE49-F238E27FC236}">
                <a16:creationId xmlns:a16="http://schemas.microsoft.com/office/drawing/2014/main" id="{E0C15A67-4D19-4770-9391-08D7E030A3E2}"/>
              </a:ext>
            </a:extLst>
          </p:cNvPr>
          <p:cNvSpPr txBox="1">
            <a:spLocks/>
          </p:cNvSpPr>
          <p:nvPr/>
        </p:nvSpPr>
        <p:spPr>
          <a:xfrm>
            <a:off x="7638230" y="2605737"/>
            <a:ext cx="596307" cy="22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400" b="0" dirty="0">
                <a:latin typeface="Montserrat"/>
                <a:ea typeface="Montserrat"/>
                <a:cs typeface="Montserrat"/>
                <a:sym typeface="Montserrat"/>
              </a:rPr>
              <a:t>22%</a:t>
            </a:r>
          </a:p>
        </p:txBody>
      </p:sp>
      <p:sp>
        <p:nvSpPr>
          <p:cNvPr id="82" name="Google Shape;693;p79">
            <a:extLst>
              <a:ext uri="{FF2B5EF4-FFF2-40B4-BE49-F238E27FC236}">
                <a16:creationId xmlns:a16="http://schemas.microsoft.com/office/drawing/2014/main" id="{B5A99B60-DCF9-4480-97B8-B619A56DC2B7}"/>
              </a:ext>
            </a:extLst>
          </p:cNvPr>
          <p:cNvSpPr/>
          <p:nvPr/>
        </p:nvSpPr>
        <p:spPr>
          <a:xfrm>
            <a:off x="5705237" y="1467342"/>
            <a:ext cx="383400" cy="190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681;p79">
            <a:extLst>
              <a:ext uri="{FF2B5EF4-FFF2-40B4-BE49-F238E27FC236}">
                <a16:creationId xmlns:a16="http://schemas.microsoft.com/office/drawing/2014/main" id="{8F22F684-D835-4A0E-A569-9CEDBC466615}"/>
              </a:ext>
            </a:extLst>
          </p:cNvPr>
          <p:cNvSpPr/>
          <p:nvPr/>
        </p:nvSpPr>
        <p:spPr>
          <a:xfrm>
            <a:off x="5723561" y="2876175"/>
            <a:ext cx="1883700" cy="19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682;p79">
            <a:extLst>
              <a:ext uri="{FF2B5EF4-FFF2-40B4-BE49-F238E27FC236}">
                <a16:creationId xmlns:a16="http://schemas.microsoft.com/office/drawing/2014/main" id="{6B9592EB-88DA-4CE3-8A16-58DA31E76A2C}"/>
              </a:ext>
            </a:extLst>
          </p:cNvPr>
          <p:cNvSpPr/>
          <p:nvPr/>
        </p:nvSpPr>
        <p:spPr>
          <a:xfrm>
            <a:off x="5733054" y="2876175"/>
            <a:ext cx="201022" cy="187196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028956-3BB2-4A2A-9E5A-013681E552D8}"/>
              </a:ext>
            </a:extLst>
          </p:cNvPr>
          <p:cNvSpPr/>
          <p:nvPr/>
        </p:nvSpPr>
        <p:spPr>
          <a:xfrm>
            <a:off x="7666090" y="2858115"/>
            <a:ext cx="4523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4%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9DEA58-CE8D-475A-B2B0-8A34120EA672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9" name="Google Shape;651;p79">
            <a:extLst>
              <a:ext uri="{FF2B5EF4-FFF2-40B4-BE49-F238E27FC236}">
                <a16:creationId xmlns:a16="http://schemas.microsoft.com/office/drawing/2014/main" id="{C8B5CC40-D1DE-4633-A85E-8DA92B2EFDDE}"/>
              </a:ext>
            </a:extLst>
          </p:cNvPr>
          <p:cNvSpPr txBox="1">
            <a:spLocks/>
          </p:cNvSpPr>
          <p:nvPr/>
        </p:nvSpPr>
        <p:spPr>
          <a:xfrm>
            <a:off x="6933870" y="3512599"/>
            <a:ext cx="2210130" cy="126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0" dirty="0">
                <a:latin typeface="Montserrat"/>
                <a:ea typeface="Montserrat"/>
                <a:cs typeface="Montserrat"/>
                <a:sym typeface="Montserrat"/>
              </a:rPr>
              <a:t>Out of the farmers, only 61% of them can communicate in English while 39% of them cannot.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27039-9DF1-431F-914D-DA2621A18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258" y="3473411"/>
            <a:ext cx="2210130" cy="17042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05"/>
          <p:cNvSpPr txBox="1">
            <a:spLocks noGrp="1"/>
          </p:cNvSpPr>
          <p:nvPr>
            <p:ph type="title"/>
          </p:nvPr>
        </p:nvSpPr>
        <p:spPr>
          <a:xfrm>
            <a:off x="362250" y="0"/>
            <a:ext cx="7696200" cy="428625"/>
          </a:xfrm>
        </p:spPr>
        <p:txBody>
          <a:bodyPr/>
          <a:lstStyle/>
          <a:p>
            <a:pPr lvl="0" algn="ctr"/>
            <a:r>
              <a:rPr lang="en-US" dirty="0"/>
              <a:t>Economic Profile of Farmers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E6708D-99A3-43C1-A202-7FDAE6FA791D}"/>
              </a:ext>
            </a:extLst>
          </p:cNvPr>
          <p:cNvSpPr/>
          <p:nvPr/>
        </p:nvSpPr>
        <p:spPr>
          <a:xfrm>
            <a:off x="4454820" y="2417862"/>
            <a:ext cx="2029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635E8-8842-45BB-B752-CEA7A3BA1BCF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2" name="Google Shape;632;p79">
            <a:extLst>
              <a:ext uri="{FF2B5EF4-FFF2-40B4-BE49-F238E27FC236}">
                <a16:creationId xmlns:a16="http://schemas.microsoft.com/office/drawing/2014/main" id="{711CE9D9-845B-45DA-9450-40DDAB838376}"/>
              </a:ext>
            </a:extLst>
          </p:cNvPr>
          <p:cNvSpPr txBox="1">
            <a:spLocks/>
          </p:cNvSpPr>
          <p:nvPr/>
        </p:nvSpPr>
        <p:spPr>
          <a:xfrm>
            <a:off x="5000626" y="712160"/>
            <a:ext cx="2419349" cy="16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Avg Monthly Income </a:t>
            </a:r>
            <a:br>
              <a:rPr lang="en-US" sz="1400" b="0" dirty="0">
                <a:latin typeface="Montserrat"/>
                <a:ea typeface="Montserrat"/>
                <a:cs typeface="Montserrat"/>
                <a:sym typeface="Montserrat"/>
              </a:rPr>
            </a:br>
            <a:endParaRPr lang="en-US" sz="1400" b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1E4AA-86C3-4667-AF20-7949BDD3B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39897"/>
            <a:ext cx="4045245" cy="2036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D551D6-DAA0-40E7-A102-0DF6F7439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50" y="839897"/>
            <a:ext cx="3580800" cy="2036653"/>
          </a:xfrm>
          <a:prstGeom prst="rect">
            <a:avLst/>
          </a:prstGeom>
        </p:spPr>
      </p:pic>
      <p:sp>
        <p:nvSpPr>
          <p:cNvPr id="12" name="Google Shape;632;p79">
            <a:extLst>
              <a:ext uri="{FF2B5EF4-FFF2-40B4-BE49-F238E27FC236}">
                <a16:creationId xmlns:a16="http://schemas.microsoft.com/office/drawing/2014/main" id="{B9192F93-8205-4B8B-B308-F8FEDA3B5219}"/>
              </a:ext>
            </a:extLst>
          </p:cNvPr>
          <p:cNvSpPr txBox="1">
            <a:spLocks/>
          </p:cNvSpPr>
          <p:nvPr/>
        </p:nvSpPr>
        <p:spPr>
          <a:xfrm>
            <a:off x="352727" y="609600"/>
            <a:ext cx="2419349" cy="26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Level of Education </a:t>
            </a:r>
            <a:br>
              <a:rPr lang="en-US" sz="1400" b="0" dirty="0">
                <a:latin typeface="Montserrat"/>
                <a:ea typeface="Montserrat"/>
                <a:cs typeface="Montserrat"/>
                <a:sym typeface="Montserrat"/>
              </a:rPr>
            </a:br>
            <a:endParaRPr lang="en-US" sz="1400" b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7F084F-E630-4027-B19C-2E15FADFB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24" y="3190875"/>
            <a:ext cx="6905625" cy="1952625"/>
          </a:xfrm>
          <a:prstGeom prst="rect">
            <a:avLst/>
          </a:prstGeom>
        </p:spPr>
      </p:pic>
      <p:sp>
        <p:nvSpPr>
          <p:cNvPr id="14" name="Google Shape;632;p79">
            <a:extLst>
              <a:ext uri="{FF2B5EF4-FFF2-40B4-BE49-F238E27FC236}">
                <a16:creationId xmlns:a16="http://schemas.microsoft.com/office/drawing/2014/main" id="{CF942C56-5312-48A2-829B-A835BBD371A6}"/>
              </a:ext>
            </a:extLst>
          </p:cNvPr>
          <p:cNvSpPr txBox="1">
            <a:spLocks/>
          </p:cNvSpPr>
          <p:nvPr/>
        </p:nvSpPr>
        <p:spPr>
          <a:xfrm>
            <a:off x="5000626" y="713858"/>
            <a:ext cx="2419349" cy="16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Avg Monthly Income </a:t>
            </a:r>
            <a:br>
              <a:rPr lang="en-US" sz="1400" b="0" dirty="0">
                <a:latin typeface="Montserrat"/>
                <a:ea typeface="Montserrat"/>
                <a:cs typeface="Montserrat"/>
                <a:sym typeface="Montserrat"/>
              </a:rPr>
            </a:br>
            <a:endParaRPr lang="en-US" sz="1400" b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632;p79">
            <a:extLst>
              <a:ext uri="{FF2B5EF4-FFF2-40B4-BE49-F238E27FC236}">
                <a16:creationId xmlns:a16="http://schemas.microsoft.com/office/drawing/2014/main" id="{10FF1E3D-05E2-4445-B0BE-49E1B34EDD16}"/>
              </a:ext>
            </a:extLst>
          </p:cNvPr>
          <p:cNvSpPr txBox="1">
            <a:spLocks/>
          </p:cNvSpPr>
          <p:nvPr/>
        </p:nvSpPr>
        <p:spPr>
          <a:xfrm>
            <a:off x="3039075" y="3002589"/>
            <a:ext cx="2419349" cy="366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Where products are sold </a:t>
            </a:r>
            <a:br>
              <a:rPr lang="en-US" sz="1400" b="0" dirty="0">
                <a:latin typeface="Montserrat"/>
                <a:ea typeface="Montserrat"/>
                <a:cs typeface="Montserrat"/>
                <a:sym typeface="Montserrat"/>
              </a:rPr>
            </a:br>
            <a:endParaRPr lang="en-US" sz="1400" b="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ustainable Agriculture Project Propos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4F7DA"/>
      </a:lt2>
      <a:accent1>
        <a:srgbClr val="B4BD6E"/>
      </a:accent1>
      <a:accent2>
        <a:srgbClr val="63753C"/>
      </a:accent2>
      <a:accent3>
        <a:srgbClr val="324A00"/>
      </a:accent3>
      <a:accent4>
        <a:srgbClr val="B45400"/>
      </a:accent4>
      <a:accent5>
        <a:srgbClr val="8C4303"/>
      </a:accent5>
      <a:accent6>
        <a:srgbClr val="EEFF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893</Words>
  <Application>Microsoft Office PowerPoint</Application>
  <PresentationFormat>On-screen Show (16:9)</PresentationFormat>
  <Paragraphs>146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Quicksand</vt:lpstr>
      <vt:lpstr>Playfair Display</vt:lpstr>
      <vt:lpstr>Montserrat</vt:lpstr>
      <vt:lpstr>Montserrat Medium</vt:lpstr>
      <vt:lpstr>Sustainable Agriculture Project Proposal by Slidesgo</vt:lpstr>
      <vt:lpstr>PROPOSED DIGITAL SOLUTION FOR FARMERS</vt:lpstr>
      <vt:lpstr>Table of contents</vt:lpstr>
      <vt:lpstr>Introduction</vt:lpstr>
      <vt:lpstr>Introduction</vt:lpstr>
      <vt:lpstr>Survey Overview</vt:lpstr>
      <vt:lpstr>Sample Overview</vt:lpstr>
      <vt:lpstr>Survey Insights</vt:lpstr>
      <vt:lpstr>Demographics</vt:lpstr>
      <vt:lpstr>Economic Profile of Farmers </vt:lpstr>
      <vt:lpstr>Critically Needed Inputs of Farmers</vt:lpstr>
      <vt:lpstr>The use of Mobile devices  </vt:lpstr>
      <vt:lpstr>Proposed Digital Solutions</vt:lpstr>
      <vt:lpstr> Digital Market Place Platform</vt:lpstr>
      <vt:lpstr>  Access to Farming Inputs</vt:lpstr>
      <vt:lpstr>Community Forum and Support Network </vt:lpstr>
      <vt:lpstr>Educational and Training Resources</vt:lpstr>
      <vt:lpstr>Financial institutions can offer loans and financial products tailored to farmers' needs. This partnership can unlock limitless opportunities and success.</vt:lpstr>
      <vt:lpstr>Implementation  Plan</vt:lpstr>
      <vt:lpstr>Steps to implement the Proposed Digital Solutions</vt:lpstr>
      <vt:lpstr>Conclusion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PROPOSED DIGITAL SOLUTION FOR FARMERS</dc:title>
  <dc:creator>HP</dc:creator>
  <cp:lastModifiedBy>Ibrahim</cp:lastModifiedBy>
  <cp:revision>3</cp:revision>
  <dcterms:modified xsi:type="dcterms:W3CDTF">2024-07-24T23:04:49Z</dcterms:modified>
</cp:coreProperties>
</file>